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4"/>
  </p:notesMasterIdLst>
  <p:handoutMasterIdLst>
    <p:handoutMasterId r:id="rId35"/>
  </p:handoutMasterIdLst>
  <p:sldIdLst>
    <p:sldId id="269" r:id="rId5"/>
    <p:sldId id="441" r:id="rId6"/>
    <p:sldId id="440" r:id="rId7"/>
    <p:sldId id="444" r:id="rId8"/>
    <p:sldId id="418" r:id="rId9"/>
    <p:sldId id="417" r:id="rId10"/>
    <p:sldId id="419" r:id="rId11"/>
    <p:sldId id="420" r:id="rId12"/>
    <p:sldId id="421" r:id="rId13"/>
    <p:sldId id="422" r:id="rId14"/>
    <p:sldId id="423" r:id="rId15"/>
    <p:sldId id="424" r:id="rId16"/>
    <p:sldId id="425" r:id="rId17"/>
    <p:sldId id="447" r:id="rId18"/>
    <p:sldId id="426" r:id="rId19"/>
    <p:sldId id="427" r:id="rId20"/>
    <p:sldId id="443" r:id="rId21"/>
    <p:sldId id="416" r:id="rId22"/>
    <p:sldId id="446" r:id="rId23"/>
    <p:sldId id="406" r:id="rId24"/>
    <p:sldId id="408" r:id="rId25"/>
    <p:sldId id="409" r:id="rId26"/>
    <p:sldId id="410" r:id="rId27"/>
    <p:sldId id="411" r:id="rId28"/>
    <p:sldId id="412" r:id="rId29"/>
    <p:sldId id="448" r:id="rId30"/>
    <p:sldId id="413" r:id="rId31"/>
    <p:sldId id="414" r:id="rId32"/>
    <p:sldId id="268" r:id="rId3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CE8BDB1E-17FD-4F44-A0B6-B9A0600089A4}">
          <p14:sldIdLst>
            <p14:sldId id="269"/>
            <p14:sldId id="441"/>
            <p14:sldId id="440"/>
          </p14:sldIdLst>
        </p14:section>
        <p14:section name="テンプレート" id="{644C553C-F601-4E08-B516-C9786AF7D902}">
          <p14:sldIdLst>
            <p14:sldId id="444"/>
            <p14:sldId id="418"/>
            <p14:sldId id="417"/>
            <p14:sldId id="419"/>
            <p14:sldId id="420"/>
            <p14:sldId id="421"/>
            <p14:sldId id="422"/>
            <p14:sldId id="423"/>
            <p14:sldId id="424"/>
            <p14:sldId id="425"/>
            <p14:sldId id="447"/>
            <p14:sldId id="426"/>
            <p14:sldId id="427"/>
          </p14:sldIdLst>
        </p14:section>
        <p14:section name="サンプル" id="{FB707C81-23DC-41B1-8EF9-4BD7027DBF97}">
          <p14:sldIdLst>
            <p14:sldId id="443"/>
            <p14:sldId id="416"/>
            <p14:sldId id="446"/>
            <p14:sldId id="406"/>
            <p14:sldId id="408"/>
            <p14:sldId id="409"/>
            <p14:sldId id="410"/>
            <p14:sldId id="411"/>
            <p14:sldId id="412"/>
            <p14:sldId id="448"/>
            <p14:sldId id="413"/>
            <p14:sldId id="414"/>
            <p14:sldId id="268"/>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282C"/>
    <a:srgbClr val="001254"/>
    <a:srgbClr val="FFFFFF"/>
    <a:srgbClr val="000F48"/>
    <a:srgbClr val="001875"/>
    <a:srgbClr val="001976"/>
    <a:srgbClr val="011976"/>
    <a:srgbClr val="2F2F2F"/>
    <a:srgbClr val="E1B7D8"/>
    <a:srgbClr val="A9B8D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CF6F03-95A3-4C87-945C-17ADA41D203C}" v="244" dt="2022-07-11T07:11:43.066"/>
    <p1510:client id="{876A6415-E55E-4E65-8F48-AA04C51E6830}" v="32" dt="2022-07-11T00:30:16.022"/>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513" autoAdjust="0"/>
  </p:normalViewPr>
  <p:slideViewPr>
    <p:cSldViewPr snapToGrid="0">
      <p:cViewPr varScale="1">
        <p:scale>
          <a:sx n="75" d="100"/>
          <a:sy n="75" d="100"/>
        </p:scale>
        <p:origin x="558" y="78"/>
      </p:cViewPr>
      <p:guideLst/>
    </p:cSldViewPr>
  </p:slideViewPr>
  <p:notesTextViewPr>
    <p:cViewPr>
      <p:scale>
        <a:sx n="1" d="1"/>
        <a:sy n="1" d="1"/>
      </p:scale>
      <p:origin x="0" y="0"/>
    </p:cViewPr>
  </p:notesTextViewPr>
  <p:notesViewPr>
    <p:cSldViewPr snapToGrid="0">
      <p:cViewPr varScale="1">
        <p:scale>
          <a:sx n="90" d="100"/>
          <a:sy n="90" d="100"/>
        </p:scale>
        <p:origin x="3774" y="1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shiwabara Kazuhiro" userId="2a1df15ef662d434" providerId="LiveId" clId="{876A6415-E55E-4E65-8F48-AA04C51E6830}"/>
    <pc:docChg chg="undo redo custSel addSld delSld modSld sldOrd modMainMaster addSection modSection">
      <pc:chgData name="Kashiwabara Kazuhiro" userId="2a1df15ef662d434" providerId="LiveId" clId="{876A6415-E55E-4E65-8F48-AA04C51E6830}" dt="2022-07-11T00:38:52.490" v="1229" actId="208"/>
      <pc:docMkLst>
        <pc:docMk/>
      </pc:docMkLst>
      <pc:sldChg chg="modSp mod setBg">
        <pc:chgData name="Kashiwabara Kazuhiro" userId="2a1df15ef662d434" providerId="LiveId" clId="{876A6415-E55E-4E65-8F48-AA04C51E6830}" dt="2022-07-11T00:35:13.511" v="1062" actId="2711"/>
        <pc:sldMkLst>
          <pc:docMk/>
          <pc:sldMk cId="692637513" sldId="269"/>
        </pc:sldMkLst>
        <pc:spChg chg="mod">
          <ac:chgData name="Kashiwabara Kazuhiro" userId="2a1df15ef662d434" providerId="LiveId" clId="{876A6415-E55E-4E65-8F48-AA04C51E6830}" dt="2022-07-11T00:35:13.511" v="1062" actId="2711"/>
          <ac:spMkLst>
            <pc:docMk/>
            <pc:sldMk cId="692637513" sldId="269"/>
            <ac:spMk id="2" creationId="{B5A735DD-BBF2-E55D-5450-008E2058DA86}"/>
          </ac:spMkLst>
        </pc:spChg>
        <pc:spChg chg="mod">
          <ac:chgData name="Kashiwabara Kazuhiro" userId="2a1df15ef662d434" providerId="LiveId" clId="{876A6415-E55E-4E65-8F48-AA04C51E6830}" dt="2022-07-10T23:48:09.778" v="25" actId="2711"/>
          <ac:spMkLst>
            <pc:docMk/>
            <pc:sldMk cId="692637513" sldId="269"/>
            <ac:spMk id="3" creationId="{5207DFEA-65B1-BD33-8DA6-C449E1C8F768}"/>
          </ac:spMkLst>
        </pc:spChg>
      </pc:sldChg>
      <pc:sldChg chg="ord">
        <pc:chgData name="Kashiwabara Kazuhiro" userId="2a1df15ef662d434" providerId="LiveId" clId="{876A6415-E55E-4E65-8F48-AA04C51E6830}" dt="2022-07-10T23:57:22.641" v="262"/>
        <pc:sldMkLst>
          <pc:docMk/>
          <pc:sldMk cId="3098137644" sldId="406"/>
        </pc:sldMkLst>
      </pc:sldChg>
      <pc:sldChg chg="ord">
        <pc:chgData name="Kashiwabara Kazuhiro" userId="2a1df15ef662d434" providerId="LiveId" clId="{876A6415-E55E-4E65-8F48-AA04C51E6830}" dt="2022-07-10T23:57:22.641" v="262"/>
        <pc:sldMkLst>
          <pc:docMk/>
          <pc:sldMk cId="3826074005" sldId="407"/>
        </pc:sldMkLst>
      </pc:sldChg>
      <pc:sldChg chg="ord">
        <pc:chgData name="Kashiwabara Kazuhiro" userId="2a1df15ef662d434" providerId="LiveId" clId="{876A6415-E55E-4E65-8F48-AA04C51E6830}" dt="2022-07-10T23:57:22.641" v="262"/>
        <pc:sldMkLst>
          <pc:docMk/>
          <pc:sldMk cId="2161805152" sldId="408"/>
        </pc:sldMkLst>
      </pc:sldChg>
      <pc:sldChg chg="ord">
        <pc:chgData name="Kashiwabara Kazuhiro" userId="2a1df15ef662d434" providerId="LiveId" clId="{876A6415-E55E-4E65-8F48-AA04C51E6830}" dt="2022-07-10T23:57:22.641" v="262"/>
        <pc:sldMkLst>
          <pc:docMk/>
          <pc:sldMk cId="458129160" sldId="409"/>
        </pc:sldMkLst>
      </pc:sldChg>
      <pc:sldChg chg="ord">
        <pc:chgData name="Kashiwabara Kazuhiro" userId="2a1df15ef662d434" providerId="LiveId" clId="{876A6415-E55E-4E65-8F48-AA04C51E6830}" dt="2022-07-10T23:57:22.641" v="262"/>
        <pc:sldMkLst>
          <pc:docMk/>
          <pc:sldMk cId="475778062" sldId="410"/>
        </pc:sldMkLst>
      </pc:sldChg>
      <pc:sldChg chg="ord">
        <pc:chgData name="Kashiwabara Kazuhiro" userId="2a1df15ef662d434" providerId="LiveId" clId="{876A6415-E55E-4E65-8F48-AA04C51E6830}" dt="2022-07-10T23:57:22.641" v="262"/>
        <pc:sldMkLst>
          <pc:docMk/>
          <pc:sldMk cId="1595959842" sldId="411"/>
        </pc:sldMkLst>
      </pc:sldChg>
      <pc:sldChg chg="ord">
        <pc:chgData name="Kashiwabara Kazuhiro" userId="2a1df15ef662d434" providerId="LiveId" clId="{876A6415-E55E-4E65-8F48-AA04C51E6830}" dt="2022-07-10T23:57:22.641" v="262"/>
        <pc:sldMkLst>
          <pc:docMk/>
          <pc:sldMk cId="3786737793" sldId="412"/>
        </pc:sldMkLst>
      </pc:sldChg>
      <pc:sldChg chg="ord">
        <pc:chgData name="Kashiwabara Kazuhiro" userId="2a1df15ef662d434" providerId="LiveId" clId="{876A6415-E55E-4E65-8F48-AA04C51E6830}" dt="2022-07-10T23:57:22.641" v="262"/>
        <pc:sldMkLst>
          <pc:docMk/>
          <pc:sldMk cId="2951068460" sldId="413"/>
        </pc:sldMkLst>
      </pc:sldChg>
      <pc:sldChg chg="ord">
        <pc:chgData name="Kashiwabara Kazuhiro" userId="2a1df15ef662d434" providerId="LiveId" clId="{876A6415-E55E-4E65-8F48-AA04C51E6830}" dt="2022-07-10T23:57:22.641" v="262"/>
        <pc:sldMkLst>
          <pc:docMk/>
          <pc:sldMk cId="2745002553" sldId="414"/>
        </pc:sldMkLst>
      </pc:sldChg>
      <pc:sldChg chg="ord">
        <pc:chgData name="Kashiwabara Kazuhiro" userId="2a1df15ef662d434" providerId="LiveId" clId="{876A6415-E55E-4E65-8F48-AA04C51E6830}" dt="2022-07-10T23:57:22.641" v="262"/>
        <pc:sldMkLst>
          <pc:docMk/>
          <pc:sldMk cId="3061036985" sldId="416"/>
        </pc:sldMkLst>
      </pc:sldChg>
      <pc:sldChg chg="del">
        <pc:chgData name="Kashiwabara Kazuhiro" userId="2a1df15ef662d434" providerId="LiveId" clId="{876A6415-E55E-4E65-8F48-AA04C51E6830}" dt="2022-07-11T00:02:34.605" v="305" actId="2696"/>
        <pc:sldMkLst>
          <pc:docMk/>
          <pc:sldMk cId="2297193346" sldId="428"/>
        </pc:sldMkLst>
      </pc:sldChg>
      <pc:sldChg chg="modSp mod">
        <pc:chgData name="Kashiwabara Kazuhiro" userId="2a1df15ef662d434" providerId="LiveId" clId="{876A6415-E55E-4E65-8F48-AA04C51E6830}" dt="2022-07-11T00:36:00.273" v="1169" actId="20577"/>
        <pc:sldMkLst>
          <pc:docMk/>
          <pc:sldMk cId="127098929" sldId="430"/>
        </pc:sldMkLst>
        <pc:spChg chg="mod">
          <ac:chgData name="Kashiwabara Kazuhiro" userId="2a1df15ef662d434" providerId="LiveId" clId="{876A6415-E55E-4E65-8F48-AA04C51E6830}" dt="2022-07-11T00:36:00.273" v="1169" actId="20577"/>
          <ac:spMkLst>
            <pc:docMk/>
            <pc:sldMk cId="127098929" sldId="430"/>
            <ac:spMk id="6" creationId="{ADC13D7C-F671-64C8-F633-1FF64385D938}"/>
          </ac:spMkLst>
        </pc:spChg>
        <pc:graphicFrameChg chg="mod">
          <ac:chgData name="Kashiwabara Kazuhiro" userId="2a1df15ef662d434" providerId="LiveId" clId="{876A6415-E55E-4E65-8F48-AA04C51E6830}" dt="2022-07-10T23:52:02.353" v="97"/>
          <ac:graphicFrameMkLst>
            <pc:docMk/>
            <pc:sldMk cId="127098929" sldId="430"/>
            <ac:graphicFrameMk id="8" creationId="{46B602D6-23F0-7077-7093-40F2BF88085A}"/>
          </ac:graphicFrameMkLst>
        </pc:graphicFrameChg>
      </pc:sldChg>
      <pc:sldChg chg="addSp delSp modSp add mod">
        <pc:chgData name="Kashiwabara Kazuhiro" userId="2a1df15ef662d434" providerId="LiveId" clId="{876A6415-E55E-4E65-8F48-AA04C51E6830}" dt="2022-07-11T00:33:14.559" v="1031" actId="207"/>
        <pc:sldMkLst>
          <pc:docMk/>
          <pc:sldMk cId="4143864084" sldId="431"/>
        </pc:sldMkLst>
        <pc:spChg chg="add mod topLvl">
          <ac:chgData name="Kashiwabara Kazuhiro" userId="2a1df15ef662d434" providerId="LiveId" clId="{876A6415-E55E-4E65-8F48-AA04C51E6830}" dt="2022-07-11T00:33:14.559" v="1031" actId="207"/>
          <ac:spMkLst>
            <pc:docMk/>
            <pc:sldMk cId="4143864084" sldId="431"/>
            <ac:spMk id="2" creationId="{B4DA2D1D-E406-8E91-B56B-B2263971A277}"/>
          </ac:spMkLst>
        </pc:spChg>
        <pc:spChg chg="mod">
          <ac:chgData name="Kashiwabara Kazuhiro" userId="2a1df15ef662d434" providerId="LiveId" clId="{876A6415-E55E-4E65-8F48-AA04C51E6830}" dt="2022-07-11T00:05:01.675" v="315" actId="1076"/>
          <ac:spMkLst>
            <pc:docMk/>
            <pc:sldMk cId="4143864084" sldId="431"/>
            <ac:spMk id="5" creationId="{EEE671EC-A7A9-825B-2978-1B5BE5D0C827}"/>
          </ac:spMkLst>
        </pc:spChg>
        <pc:spChg chg="mod">
          <ac:chgData name="Kashiwabara Kazuhiro" userId="2a1df15ef662d434" providerId="LiveId" clId="{876A6415-E55E-4E65-8F48-AA04C51E6830}" dt="2022-07-11T00:28:17.452" v="978" actId="27636"/>
          <ac:spMkLst>
            <pc:docMk/>
            <pc:sldMk cId="4143864084" sldId="431"/>
            <ac:spMk id="6" creationId="{ADC13D7C-F671-64C8-F633-1FF64385D938}"/>
          </ac:spMkLst>
        </pc:spChg>
        <pc:spChg chg="del mod">
          <ac:chgData name="Kashiwabara Kazuhiro" userId="2a1df15ef662d434" providerId="LiveId" clId="{876A6415-E55E-4E65-8F48-AA04C51E6830}" dt="2022-07-11T00:08:46.906" v="485" actId="478"/>
          <ac:spMkLst>
            <pc:docMk/>
            <pc:sldMk cId="4143864084" sldId="431"/>
            <ac:spMk id="7" creationId="{3558414C-5A62-D6D3-6D1C-9B9C8B289DC7}"/>
          </ac:spMkLst>
        </pc:spChg>
        <pc:spChg chg="add mod topLvl">
          <ac:chgData name="Kashiwabara Kazuhiro" userId="2a1df15ef662d434" providerId="LiveId" clId="{876A6415-E55E-4E65-8F48-AA04C51E6830}" dt="2022-07-11T00:30:16.373" v="1006" actId="208"/>
          <ac:spMkLst>
            <pc:docMk/>
            <pc:sldMk cId="4143864084" sldId="431"/>
            <ac:spMk id="9" creationId="{63785B2E-6E32-23AE-0F86-3EB19F97AF4C}"/>
          </ac:spMkLst>
        </pc:spChg>
        <pc:spChg chg="add mod topLvl">
          <ac:chgData name="Kashiwabara Kazuhiro" userId="2a1df15ef662d434" providerId="LiveId" clId="{876A6415-E55E-4E65-8F48-AA04C51E6830}" dt="2022-07-11T00:30:16.373" v="1006" actId="208"/>
          <ac:spMkLst>
            <pc:docMk/>
            <pc:sldMk cId="4143864084" sldId="431"/>
            <ac:spMk id="10" creationId="{997C1515-9E48-9A79-999E-AF72FF23E98F}"/>
          </ac:spMkLst>
        </pc:spChg>
        <pc:spChg chg="add mod topLvl">
          <ac:chgData name="Kashiwabara Kazuhiro" userId="2a1df15ef662d434" providerId="LiveId" clId="{876A6415-E55E-4E65-8F48-AA04C51E6830}" dt="2022-07-11T00:28:56.979" v="990" actId="14861"/>
          <ac:spMkLst>
            <pc:docMk/>
            <pc:sldMk cId="4143864084" sldId="431"/>
            <ac:spMk id="11" creationId="{73909CD6-4ADA-1946-3266-19463B052BB1}"/>
          </ac:spMkLst>
        </pc:spChg>
        <pc:spChg chg="add mod topLvl">
          <ac:chgData name="Kashiwabara Kazuhiro" userId="2a1df15ef662d434" providerId="LiveId" clId="{876A6415-E55E-4E65-8F48-AA04C51E6830}" dt="2022-07-11T00:30:16.373" v="1006" actId="208"/>
          <ac:spMkLst>
            <pc:docMk/>
            <pc:sldMk cId="4143864084" sldId="431"/>
            <ac:spMk id="12" creationId="{6D731C28-C378-9895-93D0-25AF5926908D}"/>
          </ac:spMkLst>
        </pc:spChg>
        <pc:spChg chg="add mod topLvl">
          <ac:chgData name="Kashiwabara Kazuhiro" userId="2a1df15ef662d434" providerId="LiveId" clId="{876A6415-E55E-4E65-8F48-AA04C51E6830}" dt="2022-07-11T00:30:16.373" v="1006" actId="208"/>
          <ac:spMkLst>
            <pc:docMk/>
            <pc:sldMk cId="4143864084" sldId="431"/>
            <ac:spMk id="13" creationId="{F6E10810-D29C-1279-AFB7-659AD412D8DF}"/>
          </ac:spMkLst>
        </pc:spChg>
        <pc:spChg chg="add del mod topLvl">
          <ac:chgData name="Kashiwabara Kazuhiro" userId="2a1df15ef662d434" providerId="LiveId" clId="{876A6415-E55E-4E65-8F48-AA04C51E6830}" dt="2022-07-11T00:12:17.858" v="509" actId="478"/>
          <ac:spMkLst>
            <pc:docMk/>
            <pc:sldMk cId="4143864084" sldId="431"/>
            <ac:spMk id="14" creationId="{5DCDC736-64B3-8249-29FF-B5C3FCED0D4B}"/>
          </ac:spMkLst>
        </pc:spChg>
        <pc:spChg chg="add del mod topLvl">
          <ac:chgData name="Kashiwabara Kazuhiro" userId="2a1df15ef662d434" providerId="LiveId" clId="{876A6415-E55E-4E65-8F48-AA04C51E6830}" dt="2022-07-11T00:12:17.858" v="509" actId="478"/>
          <ac:spMkLst>
            <pc:docMk/>
            <pc:sldMk cId="4143864084" sldId="431"/>
            <ac:spMk id="15" creationId="{FEB74FA5-7126-1EC9-EDEE-900DDA547BF6}"/>
          </ac:spMkLst>
        </pc:spChg>
        <pc:spChg chg="add del mod topLvl">
          <ac:chgData name="Kashiwabara Kazuhiro" userId="2a1df15ef662d434" providerId="LiveId" clId="{876A6415-E55E-4E65-8F48-AA04C51E6830}" dt="2022-07-11T00:12:17.858" v="509" actId="478"/>
          <ac:spMkLst>
            <pc:docMk/>
            <pc:sldMk cId="4143864084" sldId="431"/>
            <ac:spMk id="16" creationId="{3AD553C7-303E-2ED6-56B0-6B8CC0D30E37}"/>
          </ac:spMkLst>
        </pc:spChg>
        <pc:spChg chg="add del">
          <ac:chgData name="Kashiwabara Kazuhiro" userId="2a1df15ef662d434" providerId="LiveId" clId="{876A6415-E55E-4E65-8F48-AA04C51E6830}" dt="2022-07-10T23:48:59.923" v="38" actId="22"/>
          <ac:spMkLst>
            <pc:docMk/>
            <pc:sldMk cId="4143864084" sldId="431"/>
            <ac:spMk id="17" creationId="{2F441CAB-5E31-1E45-7D55-01E135C4BE13}"/>
          </ac:spMkLst>
        </pc:spChg>
        <pc:spChg chg="add del mod topLvl">
          <ac:chgData name="Kashiwabara Kazuhiro" userId="2a1df15ef662d434" providerId="LiveId" clId="{876A6415-E55E-4E65-8F48-AA04C51E6830}" dt="2022-07-11T00:12:17.858" v="509" actId="478"/>
          <ac:spMkLst>
            <pc:docMk/>
            <pc:sldMk cId="4143864084" sldId="431"/>
            <ac:spMk id="18" creationId="{F562D5F0-E15D-890A-B538-26F645C85534}"/>
          </ac:spMkLst>
        </pc:spChg>
        <pc:spChg chg="add del mod topLvl">
          <ac:chgData name="Kashiwabara Kazuhiro" userId="2a1df15ef662d434" providerId="LiveId" clId="{876A6415-E55E-4E65-8F48-AA04C51E6830}" dt="2022-07-11T00:12:17.858" v="509" actId="478"/>
          <ac:spMkLst>
            <pc:docMk/>
            <pc:sldMk cId="4143864084" sldId="431"/>
            <ac:spMk id="19" creationId="{00E6AE80-2A23-33E9-A559-8CA08012A316}"/>
          </ac:spMkLst>
        </pc:spChg>
        <pc:spChg chg="add mod">
          <ac:chgData name="Kashiwabara Kazuhiro" userId="2a1df15ef662d434" providerId="LiveId" clId="{876A6415-E55E-4E65-8F48-AA04C51E6830}" dt="2022-07-10T23:51:13.674" v="86"/>
          <ac:spMkLst>
            <pc:docMk/>
            <pc:sldMk cId="4143864084" sldId="431"/>
            <ac:spMk id="20" creationId="{FBB8EF7A-7B39-9D55-AD28-E1DB7F141E17}"/>
          </ac:spMkLst>
        </pc:spChg>
        <pc:spChg chg="add mod">
          <ac:chgData name="Kashiwabara Kazuhiro" userId="2a1df15ef662d434" providerId="LiveId" clId="{876A6415-E55E-4E65-8F48-AA04C51E6830}" dt="2022-07-10T23:51:13.674" v="86"/>
          <ac:spMkLst>
            <pc:docMk/>
            <pc:sldMk cId="4143864084" sldId="431"/>
            <ac:spMk id="21" creationId="{FB9CDB06-D90C-80BA-EC9D-A92AC582140B}"/>
          </ac:spMkLst>
        </pc:spChg>
        <pc:spChg chg="add mod">
          <ac:chgData name="Kashiwabara Kazuhiro" userId="2a1df15ef662d434" providerId="LiveId" clId="{876A6415-E55E-4E65-8F48-AA04C51E6830}" dt="2022-07-10T23:51:13.674" v="86"/>
          <ac:spMkLst>
            <pc:docMk/>
            <pc:sldMk cId="4143864084" sldId="431"/>
            <ac:spMk id="22" creationId="{77DE9DC4-0E90-323A-CF85-629FB152F81E}"/>
          </ac:spMkLst>
        </pc:spChg>
        <pc:spChg chg="add mod">
          <ac:chgData name="Kashiwabara Kazuhiro" userId="2a1df15ef662d434" providerId="LiveId" clId="{876A6415-E55E-4E65-8F48-AA04C51E6830}" dt="2022-07-10T23:51:13.674" v="86"/>
          <ac:spMkLst>
            <pc:docMk/>
            <pc:sldMk cId="4143864084" sldId="431"/>
            <ac:spMk id="23" creationId="{A527751D-A36A-BCE6-B0B8-148F3B5E8041}"/>
          </ac:spMkLst>
        </pc:spChg>
        <pc:spChg chg="add mod">
          <ac:chgData name="Kashiwabara Kazuhiro" userId="2a1df15ef662d434" providerId="LiveId" clId="{876A6415-E55E-4E65-8F48-AA04C51E6830}" dt="2022-07-10T23:51:13.674" v="86"/>
          <ac:spMkLst>
            <pc:docMk/>
            <pc:sldMk cId="4143864084" sldId="431"/>
            <ac:spMk id="24" creationId="{03EFBF83-2A34-A41C-85BD-5EE0396F6CD1}"/>
          </ac:spMkLst>
        </pc:spChg>
        <pc:spChg chg="add mod">
          <ac:chgData name="Kashiwabara Kazuhiro" userId="2a1df15ef662d434" providerId="LiveId" clId="{876A6415-E55E-4E65-8F48-AA04C51E6830}" dt="2022-07-10T23:51:13.674" v="86"/>
          <ac:spMkLst>
            <pc:docMk/>
            <pc:sldMk cId="4143864084" sldId="431"/>
            <ac:spMk id="25" creationId="{B67E90F4-749B-9D7E-C2CD-79D6CADF32DD}"/>
          </ac:spMkLst>
        </pc:spChg>
        <pc:spChg chg="add mod">
          <ac:chgData name="Kashiwabara Kazuhiro" userId="2a1df15ef662d434" providerId="LiveId" clId="{876A6415-E55E-4E65-8F48-AA04C51E6830}" dt="2022-07-10T23:51:13.674" v="86"/>
          <ac:spMkLst>
            <pc:docMk/>
            <pc:sldMk cId="4143864084" sldId="431"/>
            <ac:spMk id="26" creationId="{33609B43-E4CF-076B-2C52-9EEF45B22FE5}"/>
          </ac:spMkLst>
        </pc:spChg>
        <pc:spChg chg="add mod">
          <ac:chgData name="Kashiwabara Kazuhiro" userId="2a1df15ef662d434" providerId="LiveId" clId="{876A6415-E55E-4E65-8F48-AA04C51E6830}" dt="2022-07-10T23:51:13.674" v="86"/>
          <ac:spMkLst>
            <pc:docMk/>
            <pc:sldMk cId="4143864084" sldId="431"/>
            <ac:spMk id="27" creationId="{F8B56962-8FC2-ECD9-F1D8-141DB271D33B}"/>
          </ac:spMkLst>
        </pc:spChg>
        <pc:spChg chg="add mod">
          <ac:chgData name="Kashiwabara Kazuhiro" userId="2a1df15ef662d434" providerId="LiveId" clId="{876A6415-E55E-4E65-8F48-AA04C51E6830}" dt="2022-07-10T23:51:13.674" v="86"/>
          <ac:spMkLst>
            <pc:docMk/>
            <pc:sldMk cId="4143864084" sldId="431"/>
            <ac:spMk id="28" creationId="{CEEE7625-4383-7257-571A-FC717B71766C}"/>
          </ac:spMkLst>
        </pc:spChg>
        <pc:spChg chg="add mod">
          <ac:chgData name="Kashiwabara Kazuhiro" userId="2a1df15ef662d434" providerId="LiveId" clId="{876A6415-E55E-4E65-8F48-AA04C51E6830}" dt="2022-07-10T23:51:13.674" v="86"/>
          <ac:spMkLst>
            <pc:docMk/>
            <pc:sldMk cId="4143864084" sldId="431"/>
            <ac:spMk id="29" creationId="{DC49AA3C-2127-0290-152F-D4ADBE1CD4EF}"/>
          </ac:spMkLst>
        </pc:spChg>
        <pc:spChg chg="add mod topLvl">
          <ac:chgData name="Kashiwabara Kazuhiro" userId="2a1df15ef662d434" providerId="LiveId" clId="{876A6415-E55E-4E65-8F48-AA04C51E6830}" dt="2022-07-11T00:33:14.559" v="1031" actId="207"/>
          <ac:spMkLst>
            <pc:docMk/>
            <pc:sldMk cId="4143864084" sldId="431"/>
            <ac:spMk id="30" creationId="{E69B7208-54AC-1B98-B95F-77E13ABD43D3}"/>
          </ac:spMkLst>
        </pc:spChg>
        <pc:spChg chg="add mod topLvl">
          <ac:chgData name="Kashiwabara Kazuhiro" userId="2a1df15ef662d434" providerId="LiveId" clId="{876A6415-E55E-4E65-8F48-AA04C51E6830}" dt="2022-07-11T00:30:16.373" v="1006" actId="208"/>
          <ac:spMkLst>
            <pc:docMk/>
            <pc:sldMk cId="4143864084" sldId="431"/>
            <ac:spMk id="31" creationId="{E0335560-C1B6-2503-104C-C4061EE8DE02}"/>
          </ac:spMkLst>
        </pc:spChg>
        <pc:spChg chg="add mod topLvl">
          <ac:chgData name="Kashiwabara Kazuhiro" userId="2a1df15ef662d434" providerId="LiveId" clId="{876A6415-E55E-4E65-8F48-AA04C51E6830}" dt="2022-07-11T00:30:16.373" v="1006" actId="208"/>
          <ac:spMkLst>
            <pc:docMk/>
            <pc:sldMk cId="4143864084" sldId="431"/>
            <ac:spMk id="32" creationId="{FE6C4DFC-76C4-0890-4F5E-CC3386A59A2D}"/>
          </ac:spMkLst>
        </pc:spChg>
        <pc:spChg chg="add mod topLvl">
          <ac:chgData name="Kashiwabara Kazuhiro" userId="2a1df15ef662d434" providerId="LiveId" clId="{876A6415-E55E-4E65-8F48-AA04C51E6830}" dt="2022-07-11T00:30:16.373" v="1006" actId="208"/>
          <ac:spMkLst>
            <pc:docMk/>
            <pc:sldMk cId="4143864084" sldId="431"/>
            <ac:spMk id="33" creationId="{3457F829-EFAE-0DCF-8729-D187ADEBF516}"/>
          </ac:spMkLst>
        </pc:spChg>
        <pc:spChg chg="add mod topLvl">
          <ac:chgData name="Kashiwabara Kazuhiro" userId="2a1df15ef662d434" providerId="LiveId" clId="{876A6415-E55E-4E65-8F48-AA04C51E6830}" dt="2022-07-11T00:30:16.373" v="1006" actId="208"/>
          <ac:spMkLst>
            <pc:docMk/>
            <pc:sldMk cId="4143864084" sldId="431"/>
            <ac:spMk id="34" creationId="{14AEF4FA-F8E8-927E-87DC-2B343F80E11F}"/>
          </ac:spMkLst>
        </pc:spChg>
        <pc:spChg chg="add mod topLvl">
          <ac:chgData name="Kashiwabara Kazuhiro" userId="2a1df15ef662d434" providerId="LiveId" clId="{876A6415-E55E-4E65-8F48-AA04C51E6830}" dt="2022-07-11T00:30:16.373" v="1006" actId="208"/>
          <ac:spMkLst>
            <pc:docMk/>
            <pc:sldMk cId="4143864084" sldId="431"/>
            <ac:spMk id="35" creationId="{302FEA47-9DEC-C860-3589-4F606860DB84}"/>
          </ac:spMkLst>
        </pc:spChg>
        <pc:spChg chg="add del mod topLvl">
          <ac:chgData name="Kashiwabara Kazuhiro" userId="2a1df15ef662d434" providerId="LiveId" clId="{876A6415-E55E-4E65-8F48-AA04C51E6830}" dt="2022-07-11T00:12:17.858" v="509" actId="478"/>
          <ac:spMkLst>
            <pc:docMk/>
            <pc:sldMk cId="4143864084" sldId="431"/>
            <ac:spMk id="36" creationId="{1CFA75D0-7FC8-A284-DFBD-158BA53F6012}"/>
          </ac:spMkLst>
        </pc:spChg>
        <pc:spChg chg="add del mod topLvl">
          <ac:chgData name="Kashiwabara Kazuhiro" userId="2a1df15ef662d434" providerId="LiveId" clId="{876A6415-E55E-4E65-8F48-AA04C51E6830}" dt="2022-07-11T00:12:17.858" v="509" actId="478"/>
          <ac:spMkLst>
            <pc:docMk/>
            <pc:sldMk cId="4143864084" sldId="431"/>
            <ac:spMk id="37" creationId="{A22670C2-3E63-41ED-E490-CB6792BC1860}"/>
          </ac:spMkLst>
        </pc:spChg>
        <pc:spChg chg="add del mod topLvl">
          <ac:chgData name="Kashiwabara Kazuhiro" userId="2a1df15ef662d434" providerId="LiveId" clId="{876A6415-E55E-4E65-8F48-AA04C51E6830}" dt="2022-07-11T00:12:17.858" v="509" actId="478"/>
          <ac:spMkLst>
            <pc:docMk/>
            <pc:sldMk cId="4143864084" sldId="431"/>
            <ac:spMk id="38" creationId="{D31B6E48-43BD-66EA-F29E-E625A5467165}"/>
          </ac:spMkLst>
        </pc:spChg>
        <pc:spChg chg="add del mod topLvl">
          <ac:chgData name="Kashiwabara Kazuhiro" userId="2a1df15ef662d434" providerId="LiveId" clId="{876A6415-E55E-4E65-8F48-AA04C51E6830}" dt="2022-07-11T00:12:17.858" v="509" actId="478"/>
          <ac:spMkLst>
            <pc:docMk/>
            <pc:sldMk cId="4143864084" sldId="431"/>
            <ac:spMk id="39" creationId="{630A7920-4A1E-53A3-C68A-4138FD764EEA}"/>
          </ac:spMkLst>
        </pc:spChg>
        <pc:spChg chg="add del mod topLvl">
          <ac:chgData name="Kashiwabara Kazuhiro" userId="2a1df15ef662d434" providerId="LiveId" clId="{876A6415-E55E-4E65-8F48-AA04C51E6830}" dt="2022-07-11T00:12:17.858" v="509" actId="478"/>
          <ac:spMkLst>
            <pc:docMk/>
            <pc:sldMk cId="4143864084" sldId="431"/>
            <ac:spMk id="40" creationId="{087B99C9-823C-FADF-AE62-C5E792E9AFB9}"/>
          </ac:spMkLst>
        </pc:spChg>
        <pc:spChg chg="add mod">
          <ac:chgData name="Kashiwabara Kazuhiro" userId="2a1df15ef662d434" providerId="LiveId" clId="{876A6415-E55E-4E65-8F48-AA04C51E6830}" dt="2022-07-11T00:30:16.373" v="1006" actId="208"/>
          <ac:spMkLst>
            <pc:docMk/>
            <pc:sldMk cId="4143864084" sldId="431"/>
            <ac:spMk id="43" creationId="{18075A3D-44E3-92B5-88F7-F81AEFA2C982}"/>
          </ac:spMkLst>
        </pc:spChg>
        <pc:grpChg chg="add del mod">
          <ac:chgData name="Kashiwabara Kazuhiro" userId="2a1df15ef662d434" providerId="LiveId" clId="{876A6415-E55E-4E65-8F48-AA04C51E6830}" dt="2022-07-10T23:54:55.241" v="206" actId="165"/>
          <ac:grpSpMkLst>
            <pc:docMk/>
            <pc:sldMk cId="4143864084" sldId="431"/>
            <ac:grpSpMk id="41" creationId="{90AB0ED3-8CF6-727C-EF70-8723E13D440A}"/>
          </ac:grpSpMkLst>
        </pc:grpChg>
        <pc:grpChg chg="add del mod">
          <ac:chgData name="Kashiwabara Kazuhiro" userId="2a1df15ef662d434" providerId="LiveId" clId="{876A6415-E55E-4E65-8F48-AA04C51E6830}" dt="2022-07-11T00:12:38.348" v="527" actId="165"/>
          <ac:grpSpMkLst>
            <pc:docMk/>
            <pc:sldMk cId="4143864084" sldId="431"/>
            <ac:grpSpMk id="42" creationId="{B7A70304-5139-E78E-D1E6-42296B969DF4}"/>
          </ac:grpSpMkLst>
        </pc:grpChg>
        <pc:graphicFrameChg chg="del">
          <ac:chgData name="Kashiwabara Kazuhiro" userId="2a1df15ef662d434" providerId="LiveId" clId="{876A6415-E55E-4E65-8F48-AA04C51E6830}" dt="2022-07-10T23:47:03.807" v="1" actId="478"/>
          <ac:graphicFrameMkLst>
            <pc:docMk/>
            <pc:sldMk cId="4143864084" sldId="431"/>
            <ac:graphicFrameMk id="8" creationId="{46B602D6-23F0-7077-7093-40F2BF88085A}"/>
          </ac:graphicFrameMkLst>
        </pc:graphicFrameChg>
        <pc:picChg chg="add del mod">
          <ac:chgData name="Kashiwabara Kazuhiro" userId="2a1df15ef662d434" providerId="LiveId" clId="{876A6415-E55E-4E65-8F48-AA04C51E6830}" dt="2022-07-11T00:22:30.433" v="870"/>
          <ac:picMkLst>
            <pc:docMk/>
            <pc:sldMk cId="4143864084" sldId="431"/>
            <ac:picMk id="44" creationId="{AFEC76D6-EC75-1C3A-9D9C-909F614F2234}"/>
          </ac:picMkLst>
        </pc:picChg>
        <pc:picChg chg="add del mod">
          <ac:chgData name="Kashiwabara Kazuhiro" userId="2a1df15ef662d434" providerId="LiveId" clId="{876A6415-E55E-4E65-8F48-AA04C51E6830}" dt="2022-07-11T00:30:16.022" v="1005"/>
          <ac:picMkLst>
            <pc:docMk/>
            <pc:sldMk cId="4143864084" sldId="431"/>
            <ac:picMk id="45" creationId="{3C6457F4-45EF-51F4-A734-C4A974C895BF}"/>
          </ac:picMkLst>
        </pc:picChg>
      </pc:sldChg>
      <pc:sldChg chg="addSp delSp modSp new del mod modClrScheme chgLayout">
        <pc:chgData name="Kashiwabara Kazuhiro" userId="2a1df15ef662d434" providerId="LiveId" clId="{876A6415-E55E-4E65-8F48-AA04C51E6830}" dt="2022-07-11T00:02:20.847" v="304" actId="2696"/>
        <pc:sldMkLst>
          <pc:docMk/>
          <pc:sldMk cId="1372509014" sldId="432"/>
        </pc:sldMkLst>
        <pc:spChg chg="del mod ord">
          <ac:chgData name="Kashiwabara Kazuhiro" userId="2a1df15ef662d434" providerId="LiveId" clId="{876A6415-E55E-4E65-8F48-AA04C51E6830}" dt="2022-07-10T23:56:42.883" v="235" actId="700"/>
          <ac:spMkLst>
            <pc:docMk/>
            <pc:sldMk cId="1372509014" sldId="432"/>
            <ac:spMk id="2" creationId="{6A61E7B8-0ADC-251D-EDDD-D51EBAEF930F}"/>
          </ac:spMkLst>
        </pc:spChg>
        <pc:spChg chg="del">
          <ac:chgData name="Kashiwabara Kazuhiro" userId="2a1df15ef662d434" providerId="LiveId" clId="{876A6415-E55E-4E65-8F48-AA04C51E6830}" dt="2022-07-10T23:56:42.883" v="235" actId="700"/>
          <ac:spMkLst>
            <pc:docMk/>
            <pc:sldMk cId="1372509014" sldId="432"/>
            <ac:spMk id="3" creationId="{91E23AAB-2BB8-5794-340C-A50326CD2C66}"/>
          </ac:spMkLst>
        </pc:spChg>
        <pc:spChg chg="mod ord">
          <ac:chgData name="Kashiwabara Kazuhiro" userId="2a1df15ef662d434" providerId="LiveId" clId="{876A6415-E55E-4E65-8F48-AA04C51E6830}" dt="2022-07-10T23:56:42.883" v="235" actId="700"/>
          <ac:spMkLst>
            <pc:docMk/>
            <pc:sldMk cId="1372509014" sldId="432"/>
            <ac:spMk id="4" creationId="{86035E56-93FC-9A11-2355-93CC0C23C673}"/>
          </ac:spMkLst>
        </pc:spChg>
        <pc:spChg chg="mod ord">
          <ac:chgData name="Kashiwabara Kazuhiro" userId="2a1df15ef662d434" providerId="LiveId" clId="{876A6415-E55E-4E65-8F48-AA04C51E6830}" dt="2022-07-10T23:56:42.883" v="235" actId="700"/>
          <ac:spMkLst>
            <pc:docMk/>
            <pc:sldMk cId="1372509014" sldId="432"/>
            <ac:spMk id="5" creationId="{B9D4776B-E833-620E-C07F-A88E253AC57C}"/>
          </ac:spMkLst>
        </pc:spChg>
        <pc:spChg chg="add mod ord">
          <ac:chgData name="Kashiwabara Kazuhiro" userId="2a1df15ef662d434" providerId="LiveId" clId="{876A6415-E55E-4E65-8F48-AA04C51E6830}" dt="2022-07-10T23:56:46.132" v="258" actId="20577"/>
          <ac:spMkLst>
            <pc:docMk/>
            <pc:sldMk cId="1372509014" sldId="432"/>
            <ac:spMk id="6" creationId="{D708E8FF-8ECB-E2AA-02C0-34099D68B841}"/>
          </ac:spMkLst>
        </pc:spChg>
      </pc:sldChg>
      <pc:sldChg chg="modSp add mod">
        <pc:chgData name="Kashiwabara Kazuhiro" userId="2a1df15ef662d434" providerId="LiveId" clId="{876A6415-E55E-4E65-8F48-AA04C51E6830}" dt="2022-07-11T00:31:29.839" v="1020" actId="207"/>
        <pc:sldMkLst>
          <pc:docMk/>
          <pc:sldMk cId="3122890094" sldId="432"/>
        </pc:sldMkLst>
        <pc:spChg chg="mod">
          <ac:chgData name="Kashiwabara Kazuhiro" userId="2a1df15ef662d434" providerId="LiveId" clId="{876A6415-E55E-4E65-8F48-AA04C51E6830}" dt="2022-07-11T00:31:29.839" v="1020" actId="207"/>
          <ac:spMkLst>
            <pc:docMk/>
            <pc:sldMk cId="3122890094" sldId="432"/>
            <ac:spMk id="2" creationId="{B4DA2D1D-E406-8E91-B56B-B2263971A277}"/>
          </ac:spMkLst>
        </pc:spChg>
        <pc:spChg chg="mod">
          <ac:chgData name="Kashiwabara Kazuhiro" userId="2a1df15ef662d434" providerId="LiveId" clId="{876A6415-E55E-4E65-8F48-AA04C51E6830}" dt="2022-07-11T00:31:19.899" v="1018" actId="208"/>
          <ac:spMkLst>
            <pc:docMk/>
            <pc:sldMk cId="3122890094" sldId="432"/>
            <ac:spMk id="9" creationId="{63785B2E-6E32-23AE-0F86-3EB19F97AF4C}"/>
          </ac:spMkLst>
        </pc:spChg>
        <pc:spChg chg="mod">
          <ac:chgData name="Kashiwabara Kazuhiro" userId="2a1df15ef662d434" providerId="LiveId" clId="{876A6415-E55E-4E65-8F48-AA04C51E6830}" dt="2022-07-11T00:31:19.899" v="1018" actId="208"/>
          <ac:spMkLst>
            <pc:docMk/>
            <pc:sldMk cId="3122890094" sldId="432"/>
            <ac:spMk id="10" creationId="{997C1515-9E48-9A79-999E-AF72FF23E98F}"/>
          </ac:spMkLst>
        </pc:spChg>
        <pc:spChg chg="mod">
          <ac:chgData name="Kashiwabara Kazuhiro" userId="2a1df15ef662d434" providerId="LiveId" clId="{876A6415-E55E-4E65-8F48-AA04C51E6830}" dt="2022-07-11T00:31:19.899" v="1018" actId="208"/>
          <ac:spMkLst>
            <pc:docMk/>
            <pc:sldMk cId="3122890094" sldId="432"/>
            <ac:spMk id="11" creationId="{73909CD6-4ADA-1946-3266-19463B052BB1}"/>
          </ac:spMkLst>
        </pc:spChg>
        <pc:spChg chg="mod">
          <ac:chgData name="Kashiwabara Kazuhiro" userId="2a1df15ef662d434" providerId="LiveId" clId="{876A6415-E55E-4E65-8F48-AA04C51E6830}" dt="2022-07-11T00:31:19.899" v="1018" actId="208"/>
          <ac:spMkLst>
            <pc:docMk/>
            <pc:sldMk cId="3122890094" sldId="432"/>
            <ac:spMk id="12" creationId="{6D731C28-C378-9895-93D0-25AF5926908D}"/>
          </ac:spMkLst>
        </pc:spChg>
        <pc:spChg chg="mod">
          <ac:chgData name="Kashiwabara Kazuhiro" userId="2a1df15ef662d434" providerId="LiveId" clId="{876A6415-E55E-4E65-8F48-AA04C51E6830}" dt="2022-07-11T00:31:19.899" v="1018" actId="208"/>
          <ac:spMkLst>
            <pc:docMk/>
            <pc:sldMk cId="3122890094" sldId="432"/>
            <ac:spMk id="13" creationId="{F6E10810-D29C-1279-AFB7-659AD412D8DF}"/>
          </ac:spMkLst>
        </pc:spChg>
        <pc:spChg chg="mod">
          <ac:chgData name="Kashiwabara Kazuhiro" userId="2a1df15ef662d434" providerId="LiveId" clId="{876A6415-E55E-4E65-8F48-AA04C51E6830}" dt="2022-07-11T00:31:19.899" v="1018" actId="208"/>
          <ac:spMkLst>
            <pc:docMk/>
            <pc:sldMk cId="3122890094" sldId="432"/>
            <ac:spMk id="14" creationId="{5DCDC736-64B3-8249-29FF-B5C3FCED0D4B}"/>
          </ac:spMkLst>
        </pc:spChg>
        <pc:spChg chg="mod">
          <ac:chgData name="Kashiwabara Kazuhiro" userId="2a1df15ef662d434" providerId="LiveId" clId="{876A6415-E55E-4E65-8F48-AA04C51E6830}" dt="2022-07-11T00:31:19.899" v="1018" actId="208"/>
          <ac:spMkLst>
            <pc:docMk/>
            <pc:sldMk cId="3122890094" sldId="432"/>
            <ac:spMk id="15" creationId="{FEB74FA5-7126-1EC9-EDEE-900DDA547BF6}"/>
          </ac:spMkLst>
        </pc:spChg>
        <pc:spChg chg="mod">
          <ac:chgData name="Kashiwabara Kazuhiro" userId="2a1df15ef662d434" providerId="LiveId" clId="{876A6415-E55E-4E65-8F48-AA04C51E6830}" dt="2022-07-11T00:31:19.899" v="1018" actId="208"/>
          <ac:spMkLst>
            <pc:docMk/>
            <pc:sldMk cId="3122890094" sldId="432"/>
            <ac:spMk id="16" creationId="{3AD553C7-303E-2ED6-56B0-6B8CC0D30E37}"/>
          </ac:spMkLst>
        </pc:spChg>
        <pc:spChg chg="mod">
          <ac:chgData name="Kashiwabara Kazuhiro" userId="2a1df15ef662d434" providerId="LiveId" clId="{876A6415-E55E-4E65-8F48-AA04C51E6830}" dt="2022-07-11T00:31:19.899" v="1018" actId="208"/>
          <ac:spMkLst>
            <pc:docMk/>
            <pc:sldMk cId="3122890094" sldId="432"/>
            <ac:spMk id="18" creationId="{F562D5F0-E15D-890A-B538-26F645C85534}"/>
          </ac:spMkLst>
        </pc:spChg>
        <pc:spChg chg="mod">
          <ac:chgData name="Kashiwabara Kazuhiro" userId="2a1df15ef662d434" providerId="LiveId" clId="{876A6415-E55E-4E65-8F48-AA04C51E6830}" dt="2022-07-11T00:31:19.899" v="1018" actId="208"/>
          <ac:spMkLst>
            <pc:docMk/>
            <pc:sldMk cId="3122890094" sldId="432"/>
            <ac:spMk id="19" creationId="{00E6AE80-2A23-33E9-A559-8CA08012A316}"/>
          </ac:spMkLst>
        </pc:spChg>
        <pc:spChg chg="mod">
          <ac:chgData name="Kashiwabara Kazuhiro" userId="2a1df15ef662d434" providerId="LiveId" clId="{876A6415-E55E-4E65-8F48-AA04C51E6830}" dt="2022-07-11T00:31:29.839" v="1020" actId="207"/>
          <ac:spMkLst>
            <pc:docMk/>
            <pc:sldMk cId="3122890094" sldId="432"/>
            <ac:spMk id="30" creationId="{E69B7208-54AC-1B98-B95F-77E13ABD43D3}"/>
          </ac:spMkLst>
        </pc:spChg>
        <pc:spChg chg="mod">
          <ac:chgData name="Kashiwabara Kazuhiro" userId="2a1df15ef662d434" providerId="LiveId" clId="{876A6415-E55E-4E65-8F48-AA04C51E6830}" dt="2022-07-11T00:31:19.899" v="1018" actId="208"/>
          <ac:spMkLst>
            <pc:docMk/>
            <pc:sldMk cId="3122890094" sldId="432"/>
            <ac:spMk id="31" creationId="{E0335560-C1B6-2503-104C-C4061EE8DE02}"/>
          </ac:spMkLst>
        </pc:spChg>
        <pc:spChg chg="mod">
          <ac:chgData name="Kashiwabara Kazuhiro" userId="2a1df15ef662d434" providerId="LiveId" clId="{876A6415-E55E-4E65-8F48-AA04C51E6830}" dt="2022-07-11T00:31:19.899" v="1018" actId="208"/>
          <ac:spMkLst>
            <pc:docMk/>
            <pc:sldMk cId="3122890094" sldId="432"/>
            <ac:spMk id="32" creationId="{FE6C4DFC-76C4-0890-4F5E-CC3386A59A2D}"/>
          </ac:spMkLst>
        </pc:spChg>
        <pc:spChg chg="mod">
          <ac:chgData name="Kashiwabara Kazuhiro" userId="2a1df15ef662d434" providerId="LiveId" clId="{876A6415-E55E-4E65-8F48-AA04C51E6830}" dt="2022-07-11T00:31:19.899" v="1018" actId="208"/>
          <ac:spMkLst>
            <pc:docMk/>
            <pc:sldMk cId="3122890094" sldId="432"/>
            <ac:spMk id="33" creationId="{3457F829-EFAE-0DCF-8729-D187ADEBF516}"/>
          </ac:spMkLst>
        </pc:spChg>
        <pc:spChg chg="mod">
          <ac:chgData name="Kashiwabara Kazuhiro" userId="2a1df15ef662d434" providerId="LiveId" clId="{876A6415-E55E-4E65-8F48-AA04C51E6830}" dt="2022-07-11T00:31:19.899" v="1018" actId="208"/>
          <ac:spMkLst>
            <pc:docMk/>
            <pc:sldMk cId="3122890094" sldId="432"/>
            <ac:spMk id="34" creationId="{14AEF4FA-F8E8-927E-87DC-2B343F80E11F}"/>
          </ac:spMkLst>
        </pc:spChg>
        <pc:spChg chg="mod">
          <ac:chgData name="Kashiwabara Kazuhiro" userId="2a1df15ef662d434" providerId="LiveId" clId="{876A6415-E55E-4E65-8F48-AA04C51E6830}" dt="2022-07-11T00:31:19.899" v="1018" actId="208"/>
          <ac:spMkLst>
            <pc:docMk/>
            <pc:sldMk cId="3122890094" sldId="432"/>
            <ac:spMk id="35" creationId="{302FEA47-9DEC-C860-3589-4F606860DB84}"/>
          </ac:spMkLst>
        </pc:spChg>
        <pc:spChg chg="mod">
          <ac:chgData name="Kashiwabara Kazuhiro" userId="2a1df15ef662d434" providerId="LiveId" clId="{876A6415-E55E-4E65-8F48-AA04C51E6830}" dt="2022-07-11T00:31:19.899" v="1018" actId="208"/>
          <ac:spMkLst>
            <pc:docMk/>
            <pc:sldMk cId="3122890094" sldId="432"/>
            <ac:spMk id="36" creationId="{1CFA75D0-7FC8-A284-DFBD-158BA53F6012}"/>
          </ac:spMkLst>
        </pc:spChg>
        <pc:spChg chg="mod">
          <ac:chgData name="Kashiwabara Kazuhiro" userId="2a1df15ef662d434" providerId="LiveId" clId="{876A6415-E55E-4E65-8F48-AA04C51E6830}" dt="2022-07-11T00:31:19.899" v="1018" actId="208"/>
          <ac:spMkLst>
            <pc:docMk/>
            <pc:sldMk cId="3122890094" sldId="432"/>
            <ac:spMk id="37" creationId="{A22670C2-3E63-41ED-E490-CB6792BC1860}"/>
          </ac:spMkLst>
        </pc:spChg>
        <pc:spChg chg="mod">
          <ac:chgData name="Kashiwabara Kazuhiro" userId="2a1df15ef662d434" providerId="LiveId" clId="{876A6415-E55E-4E65-8F48-AA04C51E6830}" dt="2022-07-11T00:31:19.899" v="1018" actId="208"/>
          <ac:spMkLst>
            <pc:docMk/>
            <pc:sldMk cId="3122890094" sldId="432"/>
            <ac:spMk id="38" creationId="{D31B6E48-43BD-66EA-F29E-E625A5467165}"/>
          </ac:spMkLst>
        </pc:spChg>
        <pc:spChg chg="mod">
          <ac:chgData name="Kashiwabara Kazuhiro" userId="2a1df15ef662d434" providerId="LiveId" clId="{876A6415-E55E-4E65-8F48-AA04C51E6830}" dt="2022-07-11T00:31:19.899" v="1018" actId="208"/>
          <ac:spMkLst>
            <pc:docMk/>
            <pc:sldMk cId="3122890094" sldId="432"/>
            <ac:spMk id="39" creationId="{630A7920-4A1E-53A3-C68A-4138FD764EEA}"/>
          </ac:spMkLst>
        </pc:spChg>
        <pc:spChg chg="mod">
          <ac:chgData name="Kashiwabara Kazuhiro" userId="2a1df15ef662d434" providerId="LiveId" clId="{876A6415-E55E-4E65-8F48-AA04C51E6830}" dt="2022-07-11T00:31:19.899" v="1018" actId="208"/>
          <ac:spMkLst>
            <pc:docMk/>
            <pc:sldMk cId="3122890094" sldId="432"/>
            <ac:spMk id="40" creationId="{087B99C9-823C-FADF-AE62-C5E792E9AFB9}"/>
          </ac:spMkLst>
        </pc:spChg>
      </pc:sldChg>
      <pc:sldChg chg="modSp add mod">
        <pc:chgData name="Kashiwabara Kazuhiro" userId="2a1df15ef662d434" providerId="LiveId" clId="{876A6415-E55E-4E65-8F48-AA04C51E6830}" dt="2022-07-11T00:28:21.882" v="984"/>
        <pc:sldMkLst>
          <pc:docMk/>
          <pc:sldMk cId="3005944971" sldId="433"/>
        </pc:sldMkLst>
        <pc:spChg chg="mod">
          <ac:chgData name="Kashiwabara Kazuhiro" userId="2a1df15ef662d434" providerId="LiveId" clId="{876A6415-E55E-4E65-8F48-AA04C51E6830}" dt="2022-07-11T00:28:21.882" v="984"/>
          <ac:spMkLst>
            <pc:docMk/>
            <pc:sldMk cId="3005944971" sldId="433"/>
            <ac:spMk id="6" creationId="{ADC13D7C-F671-64C8-F633-1FF64385D938}"/>
          </ac:spMkLst>
        </pc:spChg>
      </pc:sldChg>
      <pc:sldChg chg="modSp new mod">
        <pc:chgData name="Kashiwabara Kazuhiro" userId="2a1df15ef662d434" providerId="LiveId" clId="{876A6415-E55E-4E65-8F48-AA04C51E6830}" dt="2022-07-11T00:35:51.516" v="1166" actId="20577"/>
        <pc:sldMkLst>
          <pc:docMk/>
          <pc:sldMk cId="1043576570" sldId="434"/>
        </pc:sldMkLst>
        <pc:spChg chg="mod">
          <ac:chgData name="Kashiwabara Kazuhiro" userId="2a1df15ef662d434" providerId="LiveId" clId="{876A6415-E55E-4E65-8F48-AA04C51E6830}" dt="2022-07-11T00:35:01.755" v="1061" actId="20577"/>
          <ac:spMkLst>
            <pc:docMk/>
            <pc:sldMk cId="1043576570" sldId="434"/>
            <ac:spMk id="2" creationId="{5B733A38-6B28-917A-3C66-D4F5DAF8DC81}"/>
          </ac:spMkLst>
        </pc:spChg>
        <pc:spChg chg="mod">
          <ac:chgData name="Kashiwabara Kazuhiro" userId="2a1df15ef662d434" providerId="LiveId" clId="{876A6415-E55E-4E65-8F48-AA04C51E6830}" dt="2022-07-11T00:35:51.516" v="1166" actId="20577"/>
          <ac:spMkLst>
            <pc:docMk/>
            <pc:sldMk cId="1043576570" sldId="434"/>
            <ac:spMk id="3" creationId="{EEBDA16F-B0FC-F821-6CEC-6219653F733F}"/>
          </ac:spMkLst>
        </pc:spChg>
      </pc:sldChg>
      <pc:sldChg chg="addSp delSp modSp new mod modMedia setBg modClrScheme addAnim delAnim setClrOvrMap chgLayout">
        <pc:chgData name="Kashiwabara Kazuhiro" userId="2a1df15ef662d434" providerId="LiveId" clId="{876A6415-E55E-4E65-8F48-AA04C51E6830}" dt="2022-07-11T00:36:57.883" v="1221" actId="26606"/>
        <pc:sldMkLst>
          <pc:docMk/>
          <pc:sldMk cId="2593555802" sldId="435"/>
        </pc:sldMkLst>
        <pc:spChg chg="add del mod ord">
          <ac:chgData name="Kashiwabara Kazuhiro" userId="2a1df15ef662d434" providerId="LiveId" clId="{876A6415-E55E-4E65-8F48-AA04C51E6830}" dt="2022-07-11T00:36:36.167" v="1209" actId="700"/>
          <ac:spMkLst>
            <pc:docMk/>
            <pc:sldMk cId="2593555802" sldId="435"/>
            <ac:spMk id="2" creationId="{20F7AFC3-07D7-08F5-2A27-6580DCA309C8}"/>
          </ac:spMkLst>
        </pc:spChg>
        <pc:spChg chg="add del">
          <ac:chgData name="Kashiwabara Kazuhiro" userId="2a1df15ef662d434" providerId="LiveId" clId="{876A6415-E55E-4E65-8F48-AA04C51E6830}" dt="2022-07-11T00:36:36.167" v="1209" actId="700"/>
          <ac:spMkLst>
            <pc:docMk/>
            <pc:sldMk cId="2593555802" sldId="435"/>
            <ac:spMk id="3" creationId="{7BEC057F-0871-7D72-23C8-9B85CB24AA2F}"/>
          </ac:spMkLst>
        </pc:spChg>
        <pc:spChg chg="mod ord">
          <ac:chgData name="Kashiwabara Kazuhiro" userId="2a1df15ef662d434" providerId="LiveId" clId="{876A6415-E55E-4E65-8F48-AA04C51E6830}" dt="2022-07-11T00:36:57.883" v="1221" actId="26606"/>
          <ac:spMkLst>
            <pc:docMk/>
            <pc:sldMk cId="2593555802" sldId="435"/>
            <ac:spMk id="4" creationId="{4C0583B5-F4AF-7169-A38A-04D05BD5D6B5}"/>
          </ac:spMkLst>
        </pc:spChg>
        <pc:spChg chg="mod ord">
          <ac:chgData name="Kashiwabara Kazuhiro" userId="2a1df15ef662d434" providerId="LiveId" clId="{876A6415-E55E-4E65-8F48-AA04C51E6830}" dt="2022-07-11T00:36:57.883" v="1221" actId="26606"/>
          <ac:spMkLst>
            <pc:docMk/>
            <pc:sldMk cId="2593555802" sldId="435"/>
            <ac:spMk id="5" creationId="{48F6EDEF-68CC-14EB-1508-FB20A259FC7C}"/>
          </ac:spMkLst>
        </pc:spChg>
        <pc:spChg chg="add del mod ord">
          <ac:chgData name="Kashiwabara Kazuhiro" userId="2a1df15ef662d434" providerId="LiveId" clId="{876A6415-E55E-4E65-8F48-AA04C51E6830}" dt="2022-07-11T00:36:57.883" v="1221" actId="26606"/>
          <ac:spMkLst>
            <pc:docMk/>
            <pc:sldMk cId="2593555802" sldId="435"/>
            <ac:spMk id="6" creationId="{E8051483-3C4A-F781-5ED4-7CBA4CA9A959}"/>
          </ac:spMkLst>
        </pc:spChg>
        <pc:spChg chg="add del">
          <ac:chgData name="Kashiwabara Kazuhiro" userId="2a1df15ef662d434" providerId="LiveId" clId="{876A6415-E55E-4E65-8F48-AA04C51E6830}" dt="2022-07-11T00:36:32.672" v="1203" actId="26606"/>
          <ac:spMkLst>
            <pc:docMk/>
            <pc:sldMk cId="2593555802" sldId="435"/>
            <ac:spMk id="9" creationId="{1DB7C82F-AB7E-4F0C-B829-FA1B9C415180}"/>
          </ac:spMkLst>
        </pc:spChg>
        <pc:spChg chg="add del">
          <ac:chgData name="Kashiwabara Kazuhiro" userId="2a1df15ef662d434" providerId="LiveId" clId="{876A6415-E55E-4E65-8F48-AA04C51E6830}" dt="2022-07-11T00:36:19.528" v="1199" actId="26606"/>
          <ac:spMkLst>
            <pc:docMk/>
            <pc:sldMk cId="2593555802" sldId="435"/>
            <ac:spMk id="11" creationId="{4522B21E-B2B9-4C72-9A71-C87EFD137480}"/>
          </ac:spMkLst>
        </pc:spChg>
        <pc:spChg chg="add del">
          <ac:chgData name="Kashiwabara Kazuhiro" userId="2a1df15ef662d434" providerId="LiveId" clId="{876A6415-E55E-4E65-8F48-AA04C51E6830}" dt="2022-07-11T00:36:15.609" v="1191" actId="26606"/>
          <ac:spMkLst>
            <pc:docMk/>
            <pc:sldMk cId="2593555802" sldId="435"/>
            <ac:spMk id="12" creationId="{E49CC64F-7275-4E33-961B-0C5CDC439875}"/>
          </ac:spMkLst>
        </pc:spChg>
        <pc:spChg chg="add del">
          <ac:chgData name="Kashiwabara Kazuhiro" userId="2a1df15ef662d434" providerId="LiveId" clId="{876A6415-E55E-4E65-8F48-AA04C51E6830}" dt="2022-07-11T00:36:19.528" v="1199" actId="26606"/>
          <ac:spMkLst>
            <pc:docMk/>
            <pc:sldMk cId="2593555802" sldId="435"/>
            <ac:spMk id="13" creationId="{5EB7D2A2-F448-44D4-938C-DC84CBCB3B1E}"/>
          </ac:spMkLst>
        </pc:spChg>
        <pc:spChg chg="add del">
          <ac:chgData name="Kashiwabara Kazuhiro" userId="2a1df15ef662d434" providerId="LiveId" clId="{876A6415-E55E-4E65-8F48-AA04C51E6830}" dt="2022-07-11T00:36:17.452" v="1195" actId="26606"/>
          <ac:spMkLst>
            <pc:docMk/>
            <pc:sldMk cId="2593555802" sldId="435"/>
            <ac:spMk id="14" creationId="{007891EC-4501-44ED-A8C8-B11B6DB767AB}"/>
          </ac:spMkLst>
        </pc:spChg>
        <pc:spChg chg="add del">
          <ac:chgData name="Kashiwabara Kazuhiro" userId="2a1df15ef662d434" providerId="LiveId" clId="{876A6415-E55E-4E65-8F48-AA04C51E6830}" dt="2022-07-11T00:36:17.452" v="1195" actId="26606"/>
          <ac:spMkLst>
            <pc:docMk/>
            <pc:sldMk cId="2593555802" sldId="435"/>
            <ac:spMk id="15" creationId="{C1DD1A8A-57D5-4A81-AD04-532B043C5611}"/>
          </ac:spMkLst>
        </pc:spChg>
        <pc:spChg chg="add del">
          <ac:chgData name="Kashiwabara Kazuhiro" userId="2a1df15ef662d434" providerId="LiveId" clId="{876A6415-E55E-4E65-8F48-AA04C51E6830}" dt="2022-07-11T00:36:33.405" v="1206" actId="26606"/>
          <ac:spMkLst>
            <pc:docMk/>
            <pc:sldMk cId="2593555802" sldId="435"/>
            <ac:spMk id="19" creationId="{66B332A4-D438-4773-A77F-5ED49A448D9D}"/>
          </ac:spMkLst>
        </pc:spChg>
        <pc:spChg chg="add del">
          <ac:chgData name="Kashiwabara Kazuhiro" userId="2a1df15ef662d434" providerId="LiveId" clId="{876A6415-E55E-4E65-8F48-AA04C51E6830}" dt="2022-07-11T00:36:19.528" v="1199" actId="26606"/>
          <ac:spMkLst>
            <pc:docMk/>
            <pc:sldMk cId="2593555802" sldId="435"/>
            <ac:spMk id="20" creationId="{871AEA07-1E14-44B4-8E55-64EF049CD66F}"/>
          </ac:spMkLst>
        </pc:spChg>
        <pc:spChg chg="add del">
          <ac:chgData name="Kashiwabara Kazuhiro" userId="2a1df15ef662d434" providerId="LiveId" clId="{876A6415-E55E-4E65-8F48-AA04C51E6830}" dt="2022-07-11T00:36:33.405" v="1206" actId="26606"/>
          <ac:spMkLst>
            <pc:docMk/>
            <pc:sldMk cId="2593555802" sldId="435"/>
            <ac:spMk id="21" creationId="{DF9AD32D-FF05-44F4-BD4D-9CEE89B71EB9}"/>
          </ac:spMkLst>
        </pc:spChg>
        <pc:spChg chg="add del">
          <ac:chgData name="Kashiwabara Kazuhiro" userId="2a1df15ef662d434" providerId="LiveId" clId="{876A6415-E55E-4E65-8F48-AA04C51E6830}" dt="2022-07-11T00:36:22.164" v="1201" actId="26606"/>
          <ac:spMkLst>
            <pc:docMk/>
            <pc:sldMk cId="2593555802" sldId="435"/>
            <ac:spMk id="22" creationId="{66B332A4-D438-4773-A77F-5ED49A448D9D}"/>
          </ac:spMkLst>
        </pc:spChg>
        <pc:spChg chg="add del">
          <ac:chgData name="Kashiwabara Kazuhiro" userId="2a1df15ef662d434" providerId="LiveId" clId="{876A6415-E55E-4E65-8F48-AA04C51E6830}" dt="2022-07-11T00:36:22.164" v="1201" actId="26606"/>
          <ac:spMkLst>
            <pc:docMk/>
            <pc:sldMk cId="2593555802" sldId="435"/>
            <ac:spMk id="23" creationId="{DF9AD32D-FF05-44F4-BD4D-9CEE89B71EB9}"/>
          </ac:spMkLst>
        </pc:spChg>
        <pc:spChg chg="add del">
          <ac:chgData name="Kashiwabara Kazuhiro" userId="2a1df15ef662d434" providerId="LiveId" clId="{876A6415-E55E-4E65-8F48-AA04C51E6830}" dt="2022-07-11T00:36:55.410" v="1214" actId="26606"/>
          <ac:spMkLst>
            <pc:docMk/>
            <pc:sldMk cId="2593555802" sldId="435"/>
            <ac:spMk id="24" creationId="{BCC55ACC-A2F6-403C-A3A4-D59B3734D45F}"/>
          </ac:spMkLst>
        </pc:spChg>
        <pc:spChg chg="add del">
          <ac:chgData name="Kashiwabara Kazuhiro" userId="2a1df15ef662d434" providerId="LiveId" clId="{876A6415-E55E-4E65-8F48-AA04C51E6830}" dt="2022-07-11T00:36:56.366" v="1216" actId="26606"/>
          <ac:spMkLst>
            <pc:docMk/>
            <pc:sldMk cId="2593555802" sldId="435"/>
            <ac:spMk id="27" creationId="{7D9D36D6-2AC5-46A1-A849-4C82D5264A3A}"/>
          </ac:spMkLst>
        </pc:spChg>
        <pc:spChg chg="add del">
          <ac:chgData name="Kashiwabara Kazuhiro" userId="2a1df15ef662d434" providerId="LiveId" clId="{876A6415-E55E-4E65-8F48-AA04C51E6830}" dt="2022-07-11T00:36:57.272" v="1218" actId="26606"/>
          <ac:spMkLst>
            <pc:docMk/>
            <pc:sldMk cId="2593555802" sldId="435"/>
            <ac:spMk id="30" creationId="{2A8AA5BC-4F7A-4226-8F99-6D824B226A97}"/>
          </ac:spMkLst>
        </pc:spChg>
        <pc:spChg chg="add del">
          <ac:chgData name="Kashiwabara Kazuhiro" userId="2a1df15ef662d434" providerId="LiveId" clId="{876A6415-E55E-4E65-8F48-AA04C51E6830}" dt="2022-07-11T00:36:57.272" v="1218" actId="26606"/>
          <ac:spMkLst>
            <pc:docMk/>
            <pc:sldMk cId="2593555802" sldId="435"/>
            <ac:spMk id="32" creationId="{5BC87C3E-1040-4EE4-9BDB-9537F7A1B335}"/>
          </ac:spMkLst>
        </pc:spChg>
        <pc:spChg chg="add del">
          <ac:chgData name="Kashiwabara Kazuhiro" userId="2a1df15ef662d434" providerId="LiveId" clId="{876A6415-E55E-4E65-8F48-AA04C51E6830}" dt="2022-07-11T00:36:57.272" v="1218" actId="26606"/>
          <ac:spMkLst>
            <pc:docMk/>
            <pc:sldMk cId="2593555802" sldId="435"/>
            <ac:spMk id="34" creationId="{054EEF01-190A-468F-A13C-CD98AC1C7D64}"/>
          </ac:spMkLst>
        </pc:spChg>
        <pc:spChg chg="add del">
          <ac:chgData name="Kashiwabara Kazuhiro" userId="2a1df15ef662d434" providerId="LiveId" clId="{876A6415-E55E-4E65-8F48-AA04C51E6830}" dt="2022-07-11T00:36:57.878" v="1220" actId="26606"/>
          <ac:spMkLst>
            <pc:docMk/>
            <pc:sldMk cId="2593555802" sldId="435"/>
            <ac:spMk id="36" creationId="{7D9D36D6-2AC5-46A1-A849-4C82D5264A3A}"/>
          </ac:spMkLst>
        </pc:spChg>
        <pc:spChg chg="add">
          <ac:chgData name="Kashiwabara Kazuhiro" userId="2a1df15ef662d434" providerId="LiveId" clId="{876A6415-E55E-4E65-8F48-AA04C51E6830}" dt="2022-07-11T00:36:57.883" v="1221" actId="26606"/>
          <ac:spMkLst>
            <pc:docMk/>
            <pc:sldMk cId="2593555802" sldId="435"/>
            <ac:spMk id="39" creationId="{2A8AA5BC-4F7A-4226-8F99-6D824B226A97}"/>
          </ac:spMkLst>
        </pc:spChg>
        <pc:spChg chg="add">
          <ac:chgData name="Kashiwabara Kazuhiro" userId="2a1df15ef662d434" providerId="LiveId" clId="{876A6415-E55E-4E65-8F48-AA04C51E6830}" dt="2022-07-11T00:36:57.883" v="1221" actId="26606"/>
          <ac:spMkLst>
            <pc:docMk/>
            <pc:sldMk cId="2593555802" sldId="435"/>
            <ac:spMk id="41" creationId="{5BC87C3E-1040-4EE4-9BDB-9537F7A1B335}"/>
          </ac:spMkLst>
        </pc:spChg>
        <pc:spChg chg="add">
          <ac:chgData name="Kashiwabara Kazuhiro" userId="2a1df15ef662d434" providerId="LiveId" clId="{876A6415-E55E-4E65-8F48-AA04C51E6830}" dt="2022-07-11T00:36:57.883" v="1221" actId="26606"/>
          <ac:spMkLst>
            <pc:docMk/>
            <pc:sldMk cId="2593555802" sldId="435"/>
            <ac:spMk id="43" creationId="{054EEF01-190A-468F-A13C-CD98AC1C7D64}"/>
          </ac:spMkLst>
        </pc:spChg>
        <pc:picChg chg="add del">
          <ac:chgData name="Kashiwabara Kazuhiro" userId="2a1df15ef662d434" providerId="LiveId" clId="{876A6415-E55E-4E65-8F48-AA04C51E6830}" dt="2022-07-11T00:36:15.609" v="1191" actId="26606"/>
          <ac:picMkLst>
            <pc:docMk/>
            <pc:sldMk cId="2593555802" sldId="435"/>
            <ac:picMk id="8" creationId="{505637DB-FFB2-7215-A2C5-CCF42816FBA9}"/>
          </ac:picMkLst>
        </pc:picChg>
        <pc:picChg chg="add del">
          <ac:chgData name="Kashiwabara Kazuhiro" userId="2a1df15ef662d434" providerId="LiveId" clId="{876A6415-E55E-4E65-8F48-AA04C51E6830}" dt="2022-07-11T00:36:32.672" v="1203" actId="26606"/>
          <ac:picMkLst>
            <pc:docMk/>
            <pc:sldMk cId="2593555802" sldId="435"/>
            <ac:picMk id="10" creationId="{69F72354-544E-62F8-F24E-A1358BE6AB8A}"/>
          </ac:picMkLst>
        </pc:picChg>
        <pc:picChg chg="add del mod">
          <ac:chgData name="Kashiwabara Kazuhiro" userId="2a1df15ef662d434" providerId="LiveId" clId="{876A6415-E55E-4E65-8F48-AA04C51E6830}" dt="2022-07-11T00:36:17.452" v="1195" actId="26606"/>
          <ac:picMkLst>
            <pc:docMk/>
            <pc:sldMk cId="2593555802" sldId="435"/>
            <ac:picMk id="16" creationId="{8D254393-0D87-8107-363E-F3BF451F46FE}"/>
          </ac:picMkLst>
        </pc:picChg>
        <pc:picChg chg="add del">
          <ac:chgData name="Kashiwabara Kazuhiro" userId="2a1df15ef662d434" providerId="LiveId" clId="{876A6415-E55E-4E65-8F48-AA04C51E6830}" dt="2022-07-11T00:36:18.625" v="1197" actId="26606"/>
          <ac:picMkLst>
            <pc:docMk/>
            <pc:sldMk cId="2593555802" sldId="435"/>
            <ac:picMk id="18" creationId="{1AC8C167-C33E-8C87-9B54-5DEA917469AF}"/>
          </ac:picMkLst>
        </pc:picChg>
        <pc:picChg chg="add del">
          <ac:chgData name="Kashiwabara Kazuhiro" userId="2a1df15ef662d434" providerId="LiveId" clId="{876A6415-E55E-4E65-8F48-AA04C51E6830}" dt="2022-07-11T00:36:55.410" v="1214" actId="26606"/>
          <ac:picMkLst>
            <pc:docMk/>
            <pc:sldMk cId="2593555802" sldId="435"/>
            <ac:picMk id="25" creationId="{F82291FD-BD90-8CCF-6777-004B35E5A8CB}"/>
          </ac:picMkLst>
        </pc:picChg>
        <pc:picChg chg="add del">
          <ac:chgData name="Kashiwabara Kazuhiro" userId="2a1df15ef662d434" providerId="LiveId" clId="{876A6415-E55E-4E65-8F48-AA04C51E6830}" dt="2022-07-11T00:36:56.366" v="1216" actId="26606"/>
          <ac:picMkLst>
            <pc:docMk/>
            <pc:sldMk cId="2593555802" sldId="435"/>
            <ac:picMk id="28" creationId="{198BB869-2DF6-F731-7616-1F9A364B0C0D}"/>
          </ac:picMkLst>
        </pc:picChg>
        <pc:picChg chg="add del">
          <ac:chgData name="Kashiwabara Kazuhiro" userId="2a1df15ef662d434" providerId="LiveId" clId="{876A6415-E55E-4E65-8F48-AA04C51E6830}" dt="2022-07-11T00:36:57.878" v="1220" actId="26606"/>
          <ac:picMkLst>
            <pc:docMk/>
            <pc:sldMk cId="2593555802" sldId="435"/>
            <ac:picMk id="37" creationId="{198BB869-2DF6-F731-7616-1F9A364B0C0D}"/>
          </ac:picMkLst>
        </pc:picChg>
        <pc:cxnChg chg="add del">
          <ac:chgData name="Kashiwabara Kazuhiro" userId="2a1df15ef662d434" providerId="LiveId" clId="{876A6415-E55E-4E65-8F48-AA04C51E6830}" dt="2022-07-11T00:36:19.528" v="1199" actId="26606"/>
          <ac:cxnSpMkLst>
            <pc:docMk/>
            <pc:sldMk cId="2593555802" sldId="435"/>
            <ac:cxnSpMk id="17" creationId="{F7C8EA93-3210-4C62-99E9-153C275E3A87}"/>
          </ac:cxnSpMkLst>
        </pc:cxnChg>
        <pc:cxnChg chg="add del">
          <ac:chgData name="Kashiwabara Kazuhiro" userId="2a1df15ef662d434" providerId="LiveId" clId="{876A6415-E55E-4E65-8F48-AA04C51E6830}" dt="2022-07-11T00:36:57.272" v="1218" actId="26606"/>
          <ac:cxnSpMkLst>
            <pc:docMk/>
            <pc:sldMk cId="2593555802" sldId="435"/>
            <ac:cxnSpMk id="31" creationId="{911DBBF1-3229-4BD9-B3D1-B4CA571E7431}"/>
          </ac:cxnSpMkLst>
        </pc:cxnChg>
        <pc:cxnChg chg="add del">
          <ac:chgData name="Kashiwabara Kazuhiro" userId="2a1df15ef662d434" providerId="LiveId" clId="{876A6415-E55E-4E65-8F48-AA04C51E6830}" dt="2022-07-11T00:36:57.272" v="1218" actId="26606"/>
          <ac:cxnSpMkLst>
            <pc:docMk/>
            <pc:sldMk cId="2593555802" sldId="435"/>
            <ac:cxnSpMk id="33" creationId="{F5CD5A0B-CDD7-427C-AA42-2EECFDFA1811}"/>
          </ac:cxnSpMkLst>
        </pc:cxnChg>
        <pc:cxnChg chg="add">
          <ac:chgData name="Kashiwabara Kazuhiro" userId="2a1df15ef662d434" providerId="LiveId" clId="{876A6415-E55E-4E65-8F48-AA04C51E6830}" dt="2022-07-11T00:36:57.883" v="1221" actId="26606"/>
          <ac:cxnSpMkLst>
            <pc:docMk/>
            <pc:sldMk cId="2593555802" sldId="435"/>
            <ac:cxnSpMk id="40" creationId="{911DBBF1-3229-4BD9-B3D1-B4CA571E7431}"/>
          </ac:cxnSpMkLst>
        </pc:cxnChg>
        <pc:cxnChg chg="add">
          <ac:chgData name="Kashiwabara Kazuhiro" userId="2a1df15ef662d434" providerId="LiveId" clId="{876A6415-E55E-4E65-8F48-AA04C51E6830}" dt="2022-07-11T00:36:57.883" v="1221" actId="26606"/>
          <ac:cxnSpMkLst>
            <pc:docMk/>
            <pc:sldMk cId="2593555802" sldId="435"/>
            <ac:cxnSpMk id="42" creationId="{F5CD5A0B-CDD7-427C-AA42-2EECFDFA1811}"/>
          </ac:cxnSpMkLst>
        </pc:cxnChg>
      </pc:sldChg>
      <pc:sldMasterChg chg="modSp mod modSldLayout">
        <pc:chgData name="Kashiwabara Kazuhiro" userId="2a1df15ef662d434" providerId="LiveId" clId="{876A6415-E55E-4E65-8F48-AA04C51E6830}" dt="2022-07-11T00:38:52.490" v="1229" actId="208"/>
        <pc:sldMasterMkLst>
          <pc:docMk/>
          <pc:sldMasterMk cId="1756537096" sldId="2147483648"/>
        </pc:sldMasterMkLst>
        <pc:spChg chg="mod">
          <ac:chgData name="Kashiwabara Kazuhiro" userId="2a1df15ef662d434" providerId="LiveId" clId="{876A6415-E55E-4E65-8F48-AA04C51E6830}" dt="2022-07-11T00:34:56.315" v="1055" actId="207"/>
          <ac:spMkLst>
            <pc:docMk/>
            <pc:sldMasterMk cId="1756537096" sldId="2147483648"/>
            <ac:spMk id="7" creationId="{61C438F4-9489-327D-BF2F-4B57008531E4}"/>
          </ac:spMkLst>
        </pc:spChg>
        <pc:sldLayoutChg chg="modSp mod">
          <pc:chgData name="Kashiwabara Kazuhiro" userId="2a1df15ef662d434" providerId="LiveId" clId="{876A6415-E55E-4E65-8F48-AA04C51E6830}" dt="2022-07-11T00:38:52.490" v="1229" actId="208"/>
          <pc:sldLayoutMkLst>
            <pc:docMk/>
            <pc:sldMasterMk cId="1756537096" sldId="2147483648"/>
            <pc:sldLayoutMk cId="755654143" sldId="2147483650"/>
          </pc:sldLayoutMkLst>
          <pc:cxnChg chg="mod">
            <ac:chgData name="Kashiwabara Kazuhiro" userId="2a1df15ef662d434" providerId="LiveId" clId="{876A6415-E55E-4E65-8F48-AA04C51E6830}" dt="2022-07-11T00:38:52.490" v="1229" actId="208"/>
            <ac:cxnSpMkLst>
              <pc:docMk/>
              <pc:sldMasterMk cId="1756537096" sldId="2147483648"/>
              <pc:sldLayoutMk cId="755654143" sldId="2147483650"/>
              <ac:cxnSpMk id="9" creationId="{5950CBE8-2998-79DF-EB03-13ADB82F2CB3}"/>
            </ac:cxnSpMkLst>
          </pc:cxnChg>
        </pc:sldLayoutChg>
      </pc:sldMasterChg>
    </pc:docChg>
  </pc:docChgLst>
  <pc:docChgLst>
    <pc:chgData name="Kashiwabara Kazuhiro" userId="2a1df15ef662d434" providerId="LiveId" clId="{79CF6F03-95A3-4C87-945C-17ADA41D203C}"/>
    <pc:docChg chg="undo redo custSel addSld delSld modSld sldOrd addMainMaster delMainMaster modMainMaster modSection">
      <pc:chgData name="Kashiwabara Kazuhiro" userId="2a1df15ef662d434" providerId="LiveId" clId="{79CF6F03-95A3-4C87-945C-17ADA41D203C}" dt="2022-07-11T09:58:33.711" v="7416" actId="20577"/>
      <pc:docMkLst>
        <pc:docMk/>
      </pc:docMkLst>
      <pc:sldChg chg="ord">
        <pc:chgData name="Kashiwabara Kazuhiro" userId="2a1df15ef662d434" providerId="LiveId" clId="{79CF6F03-95A3-4C87-945C-17ADA41D203C}" dt="2022-07-11T04:08:54.432" v="5866"/>
        <pc:sldMkLst>
          <pc:docMk/>
          <pc:sldMk cId="1368398887" sldId="268"/>
        </pc:sldMkLst>
      </pc:sldChg>
      <pc:sldChg chg="modSp mod">
        <pc:chgData name="Kashiwabara Kazuhiro" userId="2a1df15ef662d434" providerId="LiveId" clId="{79CF6F03-95A3-4C87-945C-17ADA41D203C}" dt="2022-07-11T02:33:26.132" v="4036" actId="2711"/>
        <pc:sldMkLst>
          <pc:docMk/>
          <pc:sldMk cId="692637513" sldId="269"/>
        </pc:sldMkLst>
        <pc:spChg chg="mod">
          <ac:chgData name="Kashiwabara Kazuhiro" userId="2a1df15ef662d434" providerId="LiveId" clId="{79CF6F03-95A3-4C87-945C-17ADA41D203C}" dt="2022-07-11T02:33:26.132" v="4036" actId="2711"/>
          <ac:spMkLst>
            <pc:docMk/>
            <pc:sldMk cId="692637513" sldId="269"/>
            <ac:spMk id="2" creationId="{B5A735DD-BBF2-E55D-5450-008E2058DA86}"/>
          </ac:spMkLst>
        </pc:spChg>
        <pc:spChg chg="mod">
          <ac:chgData name="Kashiwabara Kazuhiro" userId="2a1df15ef662d434" providerId="LiveId" clId="{79CF6F03-95A3-4C87-945C-17ADA41D203C}" dt="2022-07-11T02:33:26.132" v="4036" actId="2711"/>
          <ac:spMkLst>
            <pc:docMk/>
            <pc:sldMk cId="692637513" sldId="269"/>
            <ac:spMk id="3" creationId="{5207DFEA-65B1-BD33-8DA6-C449E1C8F768}"/>
          </ac:spMkLst>
        </pc:spChg>
      </pc:sldChg>
      <pc:sldChg chg="addSp delSp modSp mod setBg">
        <pc:chgData name="Kashiwabara Kazuhiro" userId="2a1df15ef662d434" providerId="LiveId" clId="{79CF6F03-95A3-4C87-945C-17ADA41D203C}" dt="2022-07-11T03:15:17.707" v="5635"/>
        <pc:sldMkLst>
          <pc:docMk/>
          <pc:sldMk cId="3098137644" sldId="406"/>
        </pc:sldMkLst>
        <pc:spChg chg="mod">
          <ac:chgData name="Kashiwabara Kazuhiro" userId="2a1df15ef662d434" providerId="LiveId" clId="{79CF6F03-95A3-4C87-945C-17ADA41D203C}" dt="2022-07-11T02:23:06.052" v="3769" actId="26606"/>
          <ac:spMkLst>
            <pc:docMk/>
            <pc:sldMk cId="3098137644" sldId="406"/>
            <ac:spMk id="4" creationId="{1DDAB7FB-CC24-F37A-FDE0-3C1597C093E3}"/>
          </ac:spMkLst>
        </pc:spChg>
        <pc:spChg chg="mod">
          <ac:chgData name="Kashiwabara Kazuhiro" userId="2a1df15ef662d434" providerId="LiveId" clId="{79CF6F03-95A3-4C87-945C-17ADA41D203C}" dt="2022-07-11T02:23:06.052" v="3769" actId="26606"/>
          <ac:spMkLst>
            <pc:docMk/>
            <pc:sldMk cId="3098137644" sldId="406"/>
            <ac:spMk id="5" creationId="{25923334-5E04-9934-A765-4A345CF8CBFB}"/>
          </ac:spMkLst>
        </pc:spChg>
        <pc:spChg chg="mod">
          <ac:chgData name="Kashiwabara Kazuhiro" userId="2a1df15ef662d434" providerId="LiveId" clId="{79CF6F03-95A3-4C87-945C-17ADA41D203C}" dt="2022-07-11T03:15:17.707" v="5635"/>
          <ac:spMkLst>
            <pc:docMk/>
            <pc:sldMk cId="3098137644" sldId="406"/>
            <ac:spMk id="6" creationId="{D028FC1A-5064-BD66-C197-D5A5D1E39EF9}"/>
          </ac:spMkLst>
        </pc:spChg>
        <pc:spChg chg="mod ord">
          <ac:chgData name="Kashiwabara Kazuhiro" userId="2a1df15ef662d434" providerId="LiveId" clId="{79CF6F03-95A3-4C87-945C-17ADA41D203C}" dt="2022-07-11T02:41:01.065" v="4267" actId="255"/>
          <ac:spMkLst>
            <pc:docMk/>
            <pc:sldMk cId="3098137644" sldId="406"/>
            <ac:spMk id="7" creationId="{B0AF52F6-0894-E901-1BBE-FF32A0C9E20B}"/>
          </ac:spMkLst>
        </pc:spChg>
        <pc:spChg chg="add del">
          <ac:chgData name="Kashiwabara Kazuhiro" userId="2a1df15ef662d434" providerId="LiveId" clId="{79CF6F03-95A3-4C87-945C-17ADA41D203C}" dt="2022-07-11T02:23:06.052" v="3769" actId="26606"/>
          <ac:spMkLst>
            <pc:docMk/>
            <pc:sldMk cId="3098137644" sldId="406"/>
            <ac:spMk id="12" creationId="{70DFC902-7D23-471A-B557-B6B6917D7A0D}"/>
          </ac:spMkLst>
        </pc:spChg>
        <pc:spChg chg="add del">
          <ac:chgData name="Kashiwabara Kazuhiro" userId="2a1df15ef662d434" providerId="LiveId" clId="{79CF6F03-95A3-4C87-945C-17ADA41D203C}" dt="2022-07-11T02:23:06.052" v="3769" actId="26606"/>
          <ac:spMkLst>
            <pc:docMk/>
            <pc:sldMk cId="3098137644" sldId="406"/>
            <ac:spMk id="14" creationId="{A55D5633-D557-4DCA-982C-FF36EB7A1C00}"/>
          </ac:spMkLst>
        </pc:spChg>
        <pc:spChg chg="add del">
          <ac:chgData name="Kashiwabara Kazuhiro" userId="2a1df15ef662d434" providerId="LiveId" clId="{79CF6F03-95A3-4C87-945C-17ADA41D203C}" dt="2022-07-11T02:23:06.052" v="3769" actId="26606"/>
          <ac:spMkLst>
            <pc:docMk/>
            <pc:sldMk cId="3098137644" sldId="406"/>
            <ac:spMk id="16" creationId="{450D3AD2-FA80-415F-A9CE-54D884561CD7}"/>
          </ac:spMkLst>
        </pc:spChg>
      </pc:sldChg>
      <pc:sldChg chg="addSp delSp modSp del mod setBg modClrScheme setClrOvrMap chgLayout">
        <pc:chgData name="Kashiwabara Kazuhiro" userId="2a1df15ef662d434" providerId="LiveId" clId="{79CF6F03-95A3-4C87-945C-17ADA41D203C}" dt="2022-07-11T02:31:19.295" v="4000" actId="2696"/>
        <pc:sldMkLst>
          <pc:docMk/>
          <pc:sldMk cId="3826074005" sldId="407"/>
        </pc:sldMkLst>
        <pc:spChg chg="mod ord">
          <ac:chgData name="Kashiwabara Kazuhiro" userId="2a1df15ef662d434" providerId="LiveId" clId="{79CF6F03-95A3-4C87-945C-17ADA41D203C}" dt="2022-07-11T02:23:18.066" v="3771" actId="26606"/>
          <ac:spMkLst>
            <pc:docMk/>
            <pc:sldMk cId="3826074005" sldId="407"/>
            <ac:spMk id="4" creationId="{1DDAB7FB-CC24-F37A-FDE0-3C1597C093E3}"/>
          </ac:spMkLst>
        </pc:spChg>
        <pc:spChg chg="mod ord">
          <ac:chgData name="Kashiwabara Kazuhiro" userId="2a1df15ef662d434" providerId="LiveId" clId="{79CF6F03-95A3-4C87-945C-17ADA41D203C}" dt="2022-07-11T02:23:18.066" v="3771" actId="26606"/>
          <ac:spMkLst>
            <pc:docMk/>
            <pc:sldMk cId="3826074005" sldId="407"/>
            <ac:spMk id="5" creationId="{25923334-5E04-9934-A765-4A345CF8CBFB}"/>
          </ac:spMkLst>
        </pc:spChg>
        <pc:spChg chg="mod ord">
          <ac:chgData name="Kashiwabara Kazuhiro" userId="2a1df15ef662d434" providerId="LiveId" clId="{79CF6F03-95A3-4C87-945C-17ADA41D203C}" dt="2022-07-11T02:23:18.066" v="3771" actId="26606"/>
          <ac:spMkLst>
            <pc:docMk/>
            <pc:sldMk cId="3826074005" sldId="407"/>
            <ac:spMk id="6" creationId="{D028FC1A-5064-BD66-C197-D5A5D1E39EF9}"/>
          </ac:spMkLst>
        </pc:spChg>
        <pc:spChg chg="mod ord">
          <ac:chgData name="Kashiwabara Kazuhiro" userId="2a1df15ef662d434" providerId="LiveId" clId="{79CF6F03-95A3-4C87-945C-17ADA41D203C}" dt="2022-07-11T02:23:22.402" v="3790" actId="20577"/>
          <ac:spMkLst>
            <pc:docMk/>
            <pc:sldMk cId="3826074005" sldId="407"/>
            <ac:spMk id="7" creationId="{B0AF52F6-0894-E901-1BBE-FF32A0C9E20B}"/>
          </ac:spMkLst>
        </pc:spChg>
        <pc:spChg chg="add del">
          <ac:chgData name="Kashiwabara Kazuhiro" userId="2a1df15ef662d434" providerId="LiveId" clId="{79CF6F03-95A3-4C87-945C-17ADA41D203C}" dt="2022-07-11T02:20:58.547" v="3694" actId="26606"/>
          <ac:spMkLst>
            <pc:docMk/>
            <pc:sldMk cId="3826074005" sldId="407"/>
            <ac:spMk id="12" creationId="{907EF6B7-1338-4443-8C46-6A318D952DFD}"/>
          </ac:spMkLst>
        </pc:spChg>
        <pc:spChg chg="add del">
          <ac:chgData name="Kashiwabara Kazuhiro" userId="2a1df15ef662d434" providerId="LiveId" clId="{79CF6F03-95A3-4C87-945C-17ADA41D203C}" dt="2022-07-11T02:20:58.547" v="3694" actId="26606"/>
          <ac:spMkLst>
            <pc:docMk/>
            <pc:sldMk cId="3826074005" sldId="407"/>
            <ac:spMk id="14" creationId="{DAAE4CDD-124C-4DCF-9584-B6033B545DD5}"/>
          </ac:spMkLst>
        </pc:spChg>
        <pc:spChg chg="add del">
          <ac:chgData name="Kashiwabara Kazuhiro" userId="2a1df15ef662d434" providerId="LiveId" clId="{79CF6F03-95A3-4C87-945C-17ADA41D203C}" dt="2022-07-11T02:20:58.547" v="3694" actId="26606"/>
          <ac:spMkLst>
            <pc:docMk/>
            <pc:sldMk cId="3826074005" sldId="407"/>
            <ac:spMk id="16" creationId="{081E4A58-353D-44AE-B2FC-2A74E2E400F7}"/>
          </ac:spMkLst>
        </pc:spChg>
        <pc:spChg chg="add del">
          <ac:chgData name="Kashiwabara Kazuhiro" userId="2a1df15ef662d434" providerId="LiveId" clId="{79CF6F03-95A3-4C87-945C-17ADA41D203C}" dt="2022-07-11T02:21:02.365" v="3700" actId="26606"/>
          <ac:spMkLst>
            <pc:docMk/>
            <pc:sldMk cId="3826074005" sldId="407"/>
            <ac:spMk id="18" creationId="{472E3A19-F5D5-48FC-BB9C-48C2F68F598B}"/>
          </ac:spMkLst>
        </pc:spChg>
        <pc:spChg chg="add del">
          <ac:chgData name="Kashiwabara Kazuhiro" userId="2a1df15ef662d434" providerId="LiveId" clId="{79CF6F03-95A3-4C87-945C-17ADA41D203C}" dt="2022-07-11T02:21:02.365" v="3700" actId="26606"/>
          <ac:spMkLst>
            <pc:docMk/>
            <pc:sldMk cId="3826074005" sldId="407"/>
            <ac:spMk id="20" creationId="{7A62E32F-BB65-43A8-8EB5-92346890E549}"/>
          </ac:spMkLst>
        </pc:spChg>
        <pc:spChg chg="add del">
          <ac:chgData name="Kashiwabara Kazuhiro" userId="2a1df15ef662d434" providerId="LiveId" clId="{79CF6F03-95A3-4C87-945C-17ADA41D203C}" dt="2022-07-11T02:21:02.365" v="3700" actId="26606"/>
          <ac:spMkLst>
            <pc:docMk/>
            <pc:sldMk cId="3826074005" sldId="407"/>
            <ac:spMk id="22" creationId="{14E91B64-9FCC-451E-AFB4-A827D6329367}"/>
          </ac:spMkLst>
        </pc:spChg>
        <pc:spChg chg="add del">
          <ac:chgData name="Kashiwabara Kazuhiro" userId="2a1df15ef662d434" providerId="LiveId" clId="{79CF6F03-95A3-4C87-945C-17ADA41D203C}" dt="2022-07-11T02:20:59.727" v="3696" actId="26606"/>
          <ac:spMkLst>
            <pc:docMk/>
            <pc:sldMk cId="3826074005" sldId="407"/>
            <ac:spMk id="25" creationId="{B95B9BA8-1D69-4796-85F5-B6D0BD52354B}"/>
          </ac:spMkLst>
        </pc:spChg>
        <pc:spChg chg="add del">
          <ac:chgData name="Kashiwabara Kazuhiro" userId="2a1df15ef662d434" providerId="LiveId" clId="{79CF6F03-95A3-4C87-945C-17ADA41D203C}" dt="2022-07-11T02:21:00.713" v="3698" actId="26606"/>
          <ac:spMkLst>
            <pc:docMk/>
            <pc:sldMk cId="3826074005" sldId="407"/>
            <ac:spMk id="29" creationId="{6A1473A6-3F22-483E-8A30-80B9D2B14592}"/>
          </ac:spMkLst>
        </pc:spChg>
        <pc:spChg chg="add del">
          <ac:chgData name="Kashiwabara Kazuhiro" userId="2a1df15ef662d434" providerId="LiveId" clId="{79CF6F03-95A3-4C87-945C-17ADA41D203C}" dt="2022-07-11T02:21:02.365" v="3700" actId="26606"/>
          <ac:spMkLst>
            <pc:docMk/>
            <pc:sldMk cId="3826074005" sldId="407"/>
            <ac:spMk id="33" creationId="{827B839B-9ADE-406B-8590-F1CAEDED45A1}"/>
          </ac:spMkLst>
        </pc:spChg>
        <pc:spChg chg="add del">
          <ac:chgData name="Kashiwabara Kazuhiro" userId="2a1df15ef662d434" providerId="LiveId" clId="{79CF6F03-95A3-4C87-945C-17ADA41D203C}" dt="2022-07-11T02:21:02.365" v="3700" actId="26606"/>
          <ac:spMkLst>
            <pc:docMk/>
            <pc:sldMk cId="3826074005" sldId="407"/>
            <ac:spMk id="34" creationId="{CFE45BF0-46DB-408C-B5F7-7B11716805D4}"/>
          </ac:spMkLst>
        </pc:spChg>
        <pc:spChg chg="add del">
          <ac:chgData name="Kashiwabara Kazuhiro" userId="2a1df15ef662d434" providerId="LiveId" clId="{79CF6F03-95A3-4C87-945C-17ADA41D203C}" dt="2022-07-11T02:21:02.365" v="3700" actId="26606"/>
          <ac:spMkLst>
            <pc:docMk/>
            <pc:sldMk cId="3826074005" sldId="407"/>
            <ac:spMk id="35" creationId="{2AEBC8F2-97B1-41B4-93F1-2D289E197FBA}"/>
          </ac:spMkLst>
        </pc:spChg>
        <pc:spChg chg="add del">
          <ac:chgData name="Kashiwabara Kazuhiro" userId="2a1df15ef662d434" providerId="LiveId" clId="{79CF6F03-95A3-4C87-945C-17ADA41D203C}" dt="2022-07-11T02:21:03.727" v="3702" actId="26606"/>
          <ac:spMkLst>
            <pc:docMk/>
            <pc:sldMk cId="3826074005" sldId="407"/>
            <ac:spMk id="37" creationId="{100EDD19-6802-4EC3-95CE-CFFAB042CFD6}"/>
          </ac:spMkLst>
        </pc:spChg>
        <pc:spChg chg="add del">
          <ac:chgData name="Kashiwabara Kazuhiro" userId="2a1df15ef662d434" providerId="LiveId" clId="{79CF6F03-95A3-4C87-945C-17ADA41D203C}" dt="2022-07-11T02:21:03.727" v="3702" actId="26606"/>
          <ac:spMkLst>
            <pc:docMk/>
            <pc:sldMk cId="3826074005" sldId="407"/>
            <ac:spMk id="38" creationId="{DB17E863-922E-4C26-BD64-E8FD41D28661}"/>
          </ac:spMkLst>
        </pc:spChg>
        <pc:spChg chg="add del">
          <ac:chgData name="Kashiwabara Kazuhiro" userId="2a1df15ef662d434" providerId="LiveId" clId="{79CF6F03-95A3-4C87-945C-17ADA41D203C}" dt="2022-07-11T02:21:05.679" v="3704" actId="26606"/>
          <ac:spMkLst>
            <pc:docMk/>
            <pc:sldMk cId="3826074005" sldId="407"/>
            <ac:spMk id="40" creationId="{907EF6B7-1338-4443-8C46-6A318D952DFD}"/>
          </ac:spMkLst>
        </pc:spChg>
        <pc:spChg chg="add del">
          <ac:chgData name="Kashiwabara Kazuhiro" userId="2a1df15ef662d434" providerId="LiveId" clId="{79CF6F03-95A3-4C87-945C-17ADA41D203C}" dt="2022-07-11T02:21:05.679" v="3704" actId="26606"/>
          <ac:spMkLst>
            <pc:docMk/>
            <pc:sldMk cId="3826074005" sldId="407"/>
            <ac:spMk id="41" creationId="{DAAE4CDD-124C-4DCF-9584-B6033B545DD5}"/>
          </ac:spMkLst>
        </pc:spChg>
        <pc:spChg chg="add del">
          <ac:chgData name="Kashiwabara Kazuhiro" userId="2a1df15ef662d434" providerId="LiveId" clId="{79CF6F03-95A3-4C87-945C-17ADA41D203C}" dt="2022-07-11T02:21:05.679" v="3704" actId="26606"/>
          <ac:spMkLst>
            <pc:docMk/>
            <pc:sldMk cId="3826074005" sldId="407"/>
            <ac:spMk id="42" creationId="{081E4A58-353D-44AE-B2FC-2A74E2E400F7}"/>
          </ac:spMkLst>
        </pc:spChg>
        <pc:spChg chg="add del">
          <ac:chgData name="Kashiwabara Kazuhiro" userId="2a1df15ef662d434" providerId="LiveId" clId="{79CF6F03-95A3-4C87-945C-17ADA41D203C}" dt="2022-07-11T02:21:12.072" v="3706" actId="26606"/>
          <ac:spMkLst>
            <pc:docMk/>
            <pc:sldMk cId="3826074005" sldId="407"/>
            <ac:spMk id="44" creationId="{76EFD3D9-44F0-4267-BCC1-1613E79D8274}"/>
          </ac:spMkLst>
        </pc:spChg>
        <pc:spChg chg="add del">
          <ac:chgData name="Kashiwabara Kazuhiro" userId="2a1df15ef662d434" providerId="LiveId" clId="{79CF6F03-95A3-4C87-945C-17ADA41D203C}" dt="2022-07-11T02:21:12.072" v="3706" actId="26606"/>
          <ac:spMkLst>
            <pc:docMk/>
            <pc:sldMk cId="3826074005" sldId="407"/>
            <ac:spMk id="45" creationId="{A779A851-95D6-41AF-937A-B0E4B7F6FA8D}"/>
          </ac:spMkLst>
        </pc:spChg>
        <pc:spChg chg="add del">
          <ac:chgData name="Kashiwabara Kazuhiro" userId="2a1df15ef662d434" providerId="LiveId" clId="{79CF6F03-95A3-4C87-945C-17ADA41D203C}" dt="2022-07-11T02:21:12.072" v="3706" actId="26606"/>
          <ac:spMkLst>
            <pc:docMk/>
            <pc:sldMk cId="3826074005" sldId="407"/>
            <ac:spMk id="46" creationId="{953FB2E7-B6CB-429C-81EB-D9516D6D5C8D}"/>
          </ac:spMkLst>
        </pc:spChg>
        <pc:spChg chg="add del">
          <ac:chgData name="Kashiwabara Kazuhiro" userId="2a1df15ef662d434" providerId="LiveId" clId="{79CF6F03-95A3-4C87-945C-17ADA41D203C}" dt="2022-07-11T02:21:12.072" v="3706" actId="26606"/>
          <ac:spMkLst>
            <pc:docMk/>
            <pc:sldMk cId="3826074005" sldId="407"/>
            <ac:spMk id="47" creationId="{2EC40DB1-B719-4A13-9A4D-0966B4B27866}"/>
          </ac:spMkLst>
        </pc:spChg>
        <pc:spChg chg="add del">
          <ac:chgData name="Kashiwabara Kazuhiro" userId="2a1df15ef662d434" providerId="LiveId" clId="{79CF6F03-95A3-4C87-945C-17ADA41D203C}" dt="2022-07-11T02:21:12.072" v="3706" actId="26606"/>
          <ac:spMkLst>
            <pc:docMk/>
            <pc:sldMk cId="3826074005" sldId="407"/>
            <ac:spMk id="48" creationId="{82211336-CFF3-412D-868A-6679C1004C45}"/>
          </ac:spMkLst>
        </pc:spChg>
        <pc:spChg chg="add del">
          <ac:chgData name="Kashiwabara Kazuhiro" userId="2a1df15ef662d434" providerId="LiveId" clId="{79CF6F03-95A3-4C87-945C-17ADA41D203C}" dt="2022-07-11T02:21:15.540" v="3708" actId="26606"/>
          <ac:spMkLst>
            <pc:docMk/>
            <pc:sldMk cId="3826074005" sldId="407"/>
            <ac:spMk id="50" creationId="{2B566528-1B12-4246-9431-5C2D7D081168}"/>
          </ac:spMkLst>
        </pc:spChg>
        <pc:spChg chg="add del">
          <ac:chgData name="Kashiwabara Kazuhiro" userId="2a1df15ef662d434" providerId="LiveId" clId="{79CF6F03-95A3-4C87-945C-17ADA41D203C}" dt="2022-07-11T02:21:15.540" v="3708" actId="26606"/>
          <ac:spMkLst>
            <pc:docMk/>
            <pc:sldMk cId="3826074005" sldId="407"/>
            <ac:spMk id="51" creationId="{2E80C965-DB6D-4F81-9E9E-B027384D0BD6}"/>
          </ac:spMkLst>
        </pc:spChg>
        <pc:spChg chg="add del">
          <ac:chgData name="Kashiwabara Kazuhiro" userId="2a1df15ef662d434" providerId="LiveId" clId="{79CF6F03-95A3-4C87-945C-17ADA41D203C}" dt="2022-07-11T02:21:15.540" v="3708" actId="26606"/>
          <ac:spMkLst>
            <pc:docMk/>
            <pc:sldMk cId="3826074005" sldId="407"/>
            <ac:spMk id="52" creationId="{A580F890-B085-4E95-96AA-55AEBEC5CE6E}"/>
          </ac:spMkLst>
        </pc:spChg>
        <pc:spChg chg="add del">
          <ac:chgData name="Kashiwabara Kazuhiro" userId="2a1df15ef662d434" providerId="LiveId" clId="{79CF6F03-95A3-4C87-945C-17ADA41D203C}" dt="2022-07-11T02:21:15.540" v="3708" actId="26606"/>
          <ac:spMkLst>
            <pc:docMk/>
            <pc:sldMk cId="3826074005" sldId="407"/>
            <ac:spMk id="53" creationId="{D3F51FEB-38FB-4F6C-9F7B-2F2AFAB65463}"/>
          </ac:spMkLst>
        </pc:spChg>
        <pc:spChg chg="add del">
          <ac:chgData name="Kashiwabara Kazuhiro" userId="2a1df15ef662d434" providerId="LiveId" clId="{79CF6F03-95A3-4C87-945C-17ADA41D203C}" dt="2022-07-11T02:21:15.540" v="3708" actId="26606"/>
          <ac:spMkLst>
            <pc:docMk/>
            <pc:sldMk cId="3826074005" sldId="407"/>
            <ac:spMk id="54" creationId="{1E547BA6-BAE0-43BB-A7CA-60F69CE252F0}"/>
          </ac:spMkLst>
        </pc:spChg>
        <pc:spChg chg="add del">
          <ac:chgData name="Kashiwabara Kazuhiro" userId="2a1df15ef662d434" providerId="LiveId" clId="{79CF6F03-95A3-4C87-945C-17ADA41D203C}" dt="2022-07-11T02:21:16.202" v="3710" actId="26606"/>
          <ac:spMkLst>
            <pc:docMk/>
            <pc:sldMk cId="3826074005" sldId="407"/>
            <ac:spMk id="56" creationId="{B775CD93-9DF2-48CB-9F57-1BCA9A46C7FA}"/>
          </ac:spMkLst>
        </pc:spChg>
        <pc:spChg chg="add del">
          <ac:chgData name="Kashiwabara Kazuhiro" userId="2a1df15ef662d434" providerId="LiveId" clId="{79CF6F03-95A3-4C87-945C-17ADA41D203C}" dt="2022-07-11T02:21:16.202" v="3710" actId="26606"/>
          <ac:spMkLst>
            <pc:docMk/>
            <pc:sldMk cId="3826074005" sldId="407"/>
            <ac:spMk id="57" creationId="{6166C6D1-23AC-49C4-BA07-238E4E9F8CEB}"/>
          </ac:spMkLst>
        </pc:spChg>
        <pc:spChg chg="add del">
          <ac:chgData name="Kashiwabara Kazuhiro" userId="2a1df15ef662d434" providerId="LiveId" clId="{79CF6F03-95A3-4C87-945C-17ADA41D203C}" dt="2022-07-11T02:21:16.202" v="3710" actId="26606"/>
          <ac:spMkLst>
            <pc:docMk/>
            <pc:sldMk cId="3826074005" sldId="407"/>
            <ac:spMk id="58" creationId="{1C091803-41C2-48E0-9228-5148460C7479}"/>
          </ac:spMkLst>
        </pc:spChg>
        <pc:spChg chg="add del">
          <ac:chgData name="Kashiwabara Kazuhiro" userId="2a1df15ef662d434" providerId="LiveId" clId="{79CF6F03-95A3-4C87-945C-17ADA41D203C}" dt="2022-07-11T02:23:18.066" v="3771" actId="26606"/>
          <ac:spMkLst>
            <pc:docMk/>
            <pc:sldMk cId="3826074005" sldId="407"/>
            <ac:spMk id="60" creationId="{76EFD3D9-44F0-4267-BCC1-1613E79D8274}"/>
          </ac:spMkLst>
        </pc:spChg>
        <pc:spChg chg="add del">
          <ac:chgData name="Kashiwabara Kazuhiro" userId="2a1df15ef662d434" providerId="LiveId" clId="{79CF6F03-95A3-4C87-945C-17ADA41D203C}" dt="2022-07-11T02:23:18.066" v="3771" actId="26606"/>
          <ac:spMkLst>
            <pc:docMk/>
            <pc:sldMk cId="3826074005" sldId="407"/>
            <ac:spMk id="61" creationId="{A779A851-95D6-41AF-937A-B0E4B7F6FA8D}"/>
          </ac:spMkLst>
        </pc:spChg>
        <pc:spChg chg="add del">
          <ac:chgData name="Kashiwabara Kazuhiro" userId="2a1df15ef662d434" providerId="LiveId" clId="{79CF6F03-95A3-4C87-945C-17ADA41D203C}" dt="2022-07-11T02:23:18.066" v="3771" actId="26606"/>
          <ac:spMkLst>
            <pc:docMk/>
            <pc:sldMk cId="3826074005" sldId="407"/>
            <ac:spMk id="62" creationId="{953FB2E7-B6CB-429C-81EB-D9516D6D5C8D}"/>
          </ac:spMkLst>
        </pc:spChg>
        <pc:spChg chg="add del">
          <ac:chgData name="Kashiwabara Kazuhiro" userId="2a1df15ef662d434" providerId="LiveId" clId="{79CF6F03-95A3-4C87-945C-17ADA41D203C}" dt="2022-07-11T02:23:18.066" v="3771" actId="26606"/>
          <ac:spMkLst>
            <pc:docMk/>
            <pc:sldMk cId="3826074005" sldId="407"/>
            <ac:spMk id="63" creationId="{2EC40DB1-B719-4A13-9A4D-0966B4B27866}"/>
          </ac:spMkLst>
        </pc:spChg>
        <pc:spChg chg="add del">
          <ac:chgData name="Kashiwabara Kazuhiro" userId="2a1df15ef662d434" providerId="LiveId" clId="{79CF6F03-95A3-4C87-945C-17ADA41D203C}" dt="2022-07-11T02:23:18.066" v="3771" actId="26606"/>
          <ac:spMkLst>
            <pc:docMk/>
            <pc:sldMk cId="3826074005" sldId="407"/>
            <ac:spMk id="64" creationId="{82211336-CFF3-412D-868A-6679C1004C45}"/>
          </ac:spMkLst>
        </pc:spChg>
        <pc:spChg chg="add del">
          <ac:chgData name="Kashiwabara Kazuhiro" userId="2a1df15ef662d434" providerId="LiveId" clId="{79CF6F03-95A3-4C87-945C-17ADA41D203C}" dt="2022-07-11T02:23:18.066" v="3771" actId="26606"/>
          <ac:spMkLst>
            <pc:docMk/>
            <pc:sldMk cId="3826074005" sldId="407"/>
            <ac:spMk id="66" creationId="{1B15ED52-F352-441B-82BF-E0EA34836D08}"/>
          </ac:spMkLst>
        </pc:spChg>
        <pc:spChg chg="add del">
          <ac:chgData name="Kashiwabara Kazuhiro" userId="2a1df15ef662d434" providerId="LiveId" clId="{79CF6F03-95A3-4C87-945C-17ADA41D203C}" dt="2022-07-11T02:23:18.066" v="3771" actId="26606"/>
          <ac:spMkLst>
            <pc:docMk/>
            <pc:sldMk cId="3826074005" sldId="407"/>
            <ac:spMk id="67" creationId="{3B2E3793-BFE6-45A2-9B7B-E18844431C99}"/>
          </ac:spMkLst>
        </pc:spChg>
        <pc:spChg chg="add del">
          <ac:chgData name="Kashiwabara Kazuhiro" userId="2a1df15ef662d434" providerId="LiveId" clId="{79CF6F03-95A3-4C87-945C-17ADA41D203C}" dt="2022-07-11T02:23:18.066" v="3771" actId="26606"/>
          <ac:spMkLst>
            <pc:docMk/>
            <pc:sldMk cId="3826074005" sldId="407"/>
            <ac:spMk id="68" creationId="{BC4C4868-CB8F-4AF9-9CDB-8108F2C19B67}"/>
          </ac:spMkLst>
        </pc:spChg>
        <pc:spChg chg="add del">
          <ac:chgData name="Kashiwabara Kazuhiro" userId="2a1df15ef662d434" providerId="LiveId" clId="{79CF6F03-95A3-4C87-945C-17ADA41D203C}" dt="2022-07-11T02:22:40.518" v="3762" actId="26606"/>
          <ac:spMkLst>
            <pc:docMk/>
            <pc:sldMk cId="3826074005" sldId="407"/>
            <ac:spMk id="69" creationId="{827B839B-9ADE-406B-8590-F1CAEDED45A1}"/>
          </ac:spMkLst>
        </pc:spChg>
        <pc:spChg chg="add del">
          <ac:chgData name="Kashiwabara Kazuhiro" userId="2a1df15ef662d434" providerId="LiveId" clId="{79CF6F03-95A3-4C87-945C-17ADA41D203C}" dt="2022-07-11T02:23:18.066" v="3771" actId="26606"/>
          <ac:spMkLst>
            <pc:docMk/>
            <pc:sldMk cId="3826074005" sldId="407"/>
            <ac:spMk id="70" creationId="{375E0459-6403-40CD-989D-56A4407CA12E}"/>
          </ac:spMkLst>
        </pc:spChg>
        <pc:spChg chg="add del">
          <ac:chgData name="Kashiwabara Kazuhiro" userId="2a1df15ef662d434" providerId="LiveId" clId="{79CF6F03-95A3-4C87-945C-17ADA41D203C}" dt="2022-07-11T02:22:40.518" v="3762" actId="26606"/>
          <ac:spMkLst>
            <pc:docMk/>
            <pc:sldMk cId="3826074005" sldId="407"/>
            <ac:spMk id="71" creationId="{CFE45BF0-46DB-408C-B5F7-7B11716805D4}"/>
          </ac:spMkLst>
        </pc:spChg>
        <pc:spChg chg="add del">
          <ac:chgData name="Kashiwabara Kazuhiro" userId="2a1df15ef662d434" providerId="LiveId" clId="{79CF6F03-95A3-4C87-945C-17ADA41D203C}" dt="2022-07-11T02:23:18.066" v="3771" actId="26606"/>
          <ac:spMkLst>
            <pc:docMk/>
            <pc:sldMk cId="3826074005" sldId="407"/>
            <ac:spMk id="72" creationId="{53E5B1A8-3AC9-4BD1-9BBC-78CA94F2D1BA}"/>
          </ac:spMkLst>
        </pc:spChg>
        <pc:spChg chg="add del">
          <ac:chgData name="Kashiwabara Kazuhiro" userId="2a1df15ef662d434" providerId="LiveId" clId="{79CF6F03-95A3-4C87-945C-17ADA41D203C}" dt="2022-07-11T02:22:40.518" v="3762" actId="26606"/>
          <ac:spMkLst>
            <pc:docMk/>
            <pc:sldMk cId="3826074005" sldId="407"/>
            <ac:spMk id="73" creationId="{2AEBC8F2-97B1-41B4-93F1-2D289E197FBA}"/>
          </ac:spMkLst>
        </pc:spChg>
        <pc:spChg chg="add del">
          <ac:chgData name="Kashiwabara Kazuhiro" userId="2a1df15ef662d434" providerId="LiveId" clId="{79CF6F03-95A3-4C87-945C-17ADA41D203C}" dt="2022-07-11T02:22:40.518" v="3762" actId="26606"/>
          <ac:spMkLst>
            <pc:docMk/>
            <pc:sldMk cId="3826074005" sldId="407"/>
            <ac:spMk id="75" creationId="{472E3A19-F5D5-48FC-BB9C-48C2F68F598B}"/>
          </ac:spMkLst>
        </pc:spChg>
        <pc:spChg chg="add del">
          <ac:chgData name="Kashiwabara Kazuhiro" userId="2a1df15ef662d434" providerId="LiveId" clId="{79CF6F03-95A3-4C87-945C-17ADA41D203C}" dt="2022-07-11T02:22:40.518" v="3762" actId="26606"/>
          <ac:spMkLst>
            <pc:docMk/>
            <pc:sldMk cId="3826074005" sldId="407"/>
            <ac:spMk id="77" creationId="{7A62E32F-BB65-43A8-8EB5-92346890E549}"/>
          </ac:spMkLst>
        </pc:spChg>
        <pc:spChg chg="add del">
          <ac:chgData name="Kashiwabara Kazuhiro" userId="2a1df15ef662d434" providerId="LiveId" clId="{79CF6F03-95A3-4C87-945C-17ADA41D203C}" dt="2022-07-11T02:22:40.518" v="3762" actId="26606"/>
          <ac:spMkLst>
            <pc:docMk/>
            <pc:sldMk cId="3826074005" sldId="407"/>
            <ac:spMk id="79" creationId="{14E91B64-9FCC-451E-AFB4-A827D6329367}"/>
          </ac:spMkLst>
        </pc:spChg>
        <pc:spChg chg="add del">
          <ac:chgData name="Kashiwabara Kazuhiro" userId="2a1df15ef662d434" providerId="LiveId" clId="{79CF6F03-95A3-4C87-945C-17ADA41D203C}" dt="2022-07-11T02:22:41.615" v="3764" actId="26606"/>
          <ac:spMkLst>
            <pc:docMk/>
            <pc:sldMk cId="3826074005" sldId="407"/>
            <ac:spMk id="81" creationId="{76EFD3D9-44F0-4267-BCC1-1613E79D8274}"/>
          </ac:spMkLst>
        </pc:spChg>
        <pc:spChg chg="add del">
          <ac:chgData name="Kashiwabara Kazuhiro" userId="2a1df15ef662d434" providerId="LiveId" clId="{79CF6F03-95A3-4C87-945C-17ADA41D203C}" dt="2022-07-11T02:22:41.615" v="3764" actId="26606"/>
          <ac:spMkLst>
            <pc:docMk/>
            <pc:sldMk cId="3826074005" sldId="407"/>
            <ac:spMk id="82" creationId="{A779A851-95D6-41AF-937A-B0E4B7F6FA8D}"/>
          </ac:spMkLst>
        </pc:spChg>
        <pc:spChg chg="add del">
          <ac:chgData name="Kashiwabara Kazuhiro" userId="2a1df15ef662d434" providerId="LiveId" clId="{79CF6F03-95A3-4C87-945C-17ADA41D203C}" dt="2022-07-11T02:22:41.615" v="3764" actId="26606"/>
          <ac:spMkLst>
            <pc:docMk/>
            <pc:sldMk cId="3826074005" sldId="407"/>
            <ac:spMk id="83" creationId="{953FB2E7-B6CB-429C-81EB-D9516D6D5C8D}"/>
          </ac:spMkLst>
        </pc:spChg>
        <pc:spChg chg="add del">
          <ac:chgData name="Kashiwabara Kazuhiro" userId="2a1df15ef662d434" providerId="LiveId" clId="{79CF6F03-95A3-4C87-945C-17ADA41D203C}" dt="2022-07-11T02:22:41.615" v="3764" actId="26606"/>
          <ac:spMkLst>
            <pc:docMk/>
            <pc:sldMk cId="3826074005" sldId="407"/>
            <ac:spMk id="84" creationId="{2EC40DB1-B719-4A13-9A4D-0966B4B27866}"/>
          </ac:spMkLst>
        </pc:spChg>
        <pc:spChg chg="add del">
          <ac:chgData name="Kashiwabara Kazuhiro" userId="2a1df15ef662d434" providerId="LiveId" clId="{79CF6F03-95A3-4C87-945C-17ADA41D203C}" dt="2022-07-11T02:22:41.615" v="3764" actId="26606"/>
          <ac:spMkLst>
            <pc:docMk/>
            <pc:sldMk cId="3826074005" sldId="407"/>
            <ac:spMk id="85" creationId="{82211336-CFF3-412D-868A-6679C1004C45}"/>
          </ac:spMkLst>
        </pc:spChg>
        <pc:grpChg chg="add del">
          <ac:chgData name="Kashiwabara Kazuhiro" userId="2a1df15ef662d434" providerId="LiveId" clId="{79CF6F03-95A3-4C87-945C-17ADA41D203C}" dt="2022-07-11T02:20:59.727" v="3696" actId="26606"/>
          <ac:grpSpMkLst>
            <pc:docMk/>
            <pc:sldMk cId="3826074005" sldId="407"/>
            <ac:grpSpMk id="26" creationId="{5F892E19-92E7-4BB2-8C3F-DBDFE8D9D324}"/>
          </ac:grpSpMkLst>
        </pc:grpChg>
        <pc:grpChg chg="add del">
          <ac:chgData name="Kashiwabara Kazuhiro" userId="2a1df15ef662d434" providerId="LiveId" clId="{79CF6F03-95A3-4C87-945C-17ADA41D203C}" dt="2022-07-11T02:21:00.713" v="3698" actId="26606"/>
          <ac:grpSpMkLst>
            <pc:docMk/>
            <pc:sldMk cId="3826074005" sldId="407"/>
            <ac:grpSpMk id="30" creationId="{AA1375E3-3E53-4D75-BAB7-E5929BFCB25F}"/>
          </ac:grpSpMkLst>
        </pc:grpChg>
      </pc:sldChg>
      <pc:sldChg chg="addSp modSp mod">
        <pc:chgData name="Kashiwabara Kazuhiro" userId="2a1df15ef662d434" providerId="LiveId" clId="{79CF6F03-95A3-4C87-945C-17ADA41D203C}" dt="2022-07-11T06:49:31.524" v="6595"/>
        <pc:sldMkLst>
          <pc:docMk/>
          <pc:sldMk cId="2161805152" sldId="408"/>
        </pc:sldMkLst>
        <pc:spChg chg="mod">
          <ac:chgData name="Kashiwabara Kazuhiro" userId="2a1df15ef662d434" providerId="LiveId" clId="{79CF6F03-95A3-4C87-945C-17ADA41D203C}" dt="2022-07-11T03:16:17.212" v="5678" actId="164"/>
          <ac:spMkLst>
            <pc:docMk/>
            <pc:sldMk cId="2161805152" sldId="408"/>
            <ac:spMk id="2" creationId="{AC2EC8F4-68E3-D2C0-88A9-A4B783E1EE94}"/>
          </ac:spMkLst>
        </pc:spChg>
        <pc:spChg chg="mod">
          <ac:chgData name="Kashiwabara Kazuhiro" userId="2a1df15ef662d434" providerId="LiveId" clId="{79CF6F03-95A3-4C87-945C-17ADA41D203C}" dt="2022-07-11T03:16:17.212" v="5678" actId="164"/>
          <ac:spMkLst>
            <pc:docMk/>
            <pc:sldMk cId="2161805152" sldId="408"/>
            <ac:spMk id="3" creationId="{10D6CD14-8176-6F40-39B0-AAB8895E5D53}"/>
          </ac:spMkLst>
        </pc:spChg>
        <pc:spChg chg="mod">
          <ac:chgData name="Kashiwabara Kazuhiro" userId="2a1df15ef662d434" providerId="LiveId" clId="{79CF6F03-95A3-4C87-945C-17ADA41D203C}" dt="2022-07-11T06:49:31.524" v="6595"/>
          <ac:spMkLst>
            <pc:docMk/>
            <pc:sldMk cId="2161805152" sldId="408"/>
            <ac:spMk id="6" creationId="{D028FC1A-5064-BD66-C197-D5A5D1E39EF9}"/>
          </ac:spMkLst>
        </pc:spChg>
        <pc:spChg chg="mod">
          <ac:chgData name="Kashiwabara Kazuhiro" userId="2a1df15ef662d434" providerId="LiveId" clId="{79CF6F03-95A3-4C87-945C-17ADA41D203C}" dt="2022-07-11T02:41:14.191" v="4269" actId="255"/>
          <ac:spMkLst>
            <pc:docMk/>
            <pc:sldMk cId="2161805152" sldId="408"/>
            <ac:spMk id="7" creationId="{B0AF52F6-0894-E901-1BBE-FF32A0C9E20B}"/>
          </ac:spMkLst>
        </pc:spChg>
        <pc:spChg chg="mod">
          <ac:chgData name="Kashiwabara Kazuhiro" userId="2a1df15ef662d434" providerId="LiveId" clId="{79CF6F03-95A3-4C87-945C-17ADA41D203C}" dt="2022-07-11T03:16:17.212" v="5678" actId="164"/>
          <ac:spMkLst>
            <pc:docMk/>
            <pc:sldMk cId="2161805152" sldId="408"/>
            <ac:spMk id="8" creationId="{AF40FF23-2DF7-B474-9525-3D1DFC6090B4}"/>
          </ac:spMkLst>
        </pc:spChg>
        <pc:spChg chg="mod">
          <ac:chgData name="Kashiwabara Kazuhiro" userId="2a1df15ef662d434" providerId="LiveId" clId="{79CF6F03-95A3-4C87-945C-17ADA41D203C}" dt="2022-07-11T03:16:17.212" v="5678" actId="164"/>
          <ac:spMkLst>
            <pc:docMk/>
            <pc:sldMk cId="2161805152" sldId="408"/>
            <ac:spMk id="9" creationId="{6C331333-2381-2A0B-614A-FE59D5FC5E6F}"/>
          </ac:spMkLst>
        </pc:spChg>
        <pc:spChg chg="mod">
          <ac:chgData name="Kashiwabara Kazuhiro" userId="2a1df15ef662d434" providerId="LiveId" clId="{79CF6F03-95A3-4C87-945C-17ADA41D203C}" dt="2022-07-11T03:16:17.212" v="5678" actId="164"/>
          <ac:spMkLst>
            <pc:docMk/>
            <pc:sldMk cId="2161805152" sldId="408"/>
            <ac:spMk id="10" creationId="{3E697209-320F-A349-383F-308E48D3983E}"/>
          </ac:spMkLst>
        </pc:spChg>
        <pc:spChg chg="mod">
          <ac:chgData name="Kashiwabara Kazuhiro" userId="2a1df15ef662d434" providerId="LiveId" clId="{79CF6F03-95A3-4C87-945C-17ADA41D203C}" dt="2022-07-11T03:16:17.212" v="5678" actId="164"/>
          <ac:spMkLst>
            <pc:docMk/>
            <pc:sldMk cId="2161805152" sldId="408"/>
            <ac:spMk id="12" creationId="{6112B77C-0F44-6ABF-B624-8E989591D462}"/>
          </ac:spMkLst>
        </pc:spChg>
        <pc:spChg chg="mod">
          <ac:chgData name="Kashiwabara Kazuhiro" userId="2a1df15ef662d434" providerId="LiveId" clId="{79CF6F03-95A3-4C87-945C-17ADA41D203C}" dt="2022-07-11T03:16:17.212" v="5678" actId="164"/>
          <ac:spMkLst>
            <pc:docMk/>
            <pc:sldMk cId="2161805152" sldId="408"/>
            <ac:spMk id="14" creationId="{28C1F989-3B46-1CF0-9C98-462A238597E9}"/>
          </ac:spMkLst>
        </pc:spChg>
        <pc:spChg chg="mod">
          <ac:chgData name="Kashiwabara Kazuhiro" userId="2a1df15ef662d434" providerId="LiveId" clId="{79CF6F03-95A3-4C87-945C-17ADA41D203C}" dt="2022-07-11T03:16:17.212" v="5678" actId="164"/>
          <ac:spMkLst>
            <pc:docMk/>
            <pc:sldMk cId="2161805152" sldId="408"/>
            <ac:spMk id="15" creationId="{088E2A0F-4A95-3784-164F-4E6B82ABEC30}"/>
          </ac:spMkLst>
        </pc:spChg>
        <pc:spChg chg="mod">
          <ac:chgData name="Kashiwabara Kazuhiro" userId="2a1df15ef662d434" providerId="LiveId" clId="{79CF6F03-95A3-4C87-945C-17ADA41D203C}" dt="2022-07-11T03:16:17.212" v="5678" actId="164"/>
          <ac:spMkLst>
            <pc:docMk/>
            <pc:sldMk cId="2161805152" sldId="408"/>
            <ac:spMk id="16" creationId="{0CC83638-57C6-85FF-4E06-83E9B655AF85}"/>
          </ac:spMkLst>
        </pc:spChg>
        <pc:spChg chg="mod">
          <ac:chgData name="Kashiwabara Kazuhiro" userId="2a1df15ef662d434" providerId="LiveId" clId="{79CF6F03-95A3-4C87-945C-17ADA41D203C}" dt="2022-07-11T03:16:17.212" v="5678" actId="164"/>
          <ac:spMkLst>
            <pc:docMk/>
            <pc:sldMk cId="2161805152" sldId="408"/>
            <ac:spMk id="17" creationId="{CFC90F6F-81AD-5D44-E99F-0EB75C09F5D5}"/>
          </ac:spMkLst>
        </pc:spChg>
        <pc:spChg chg="mod">
          <ac:chgData name="Kashiwabara Kazuhiro" userId="2a1df15ef662d434" providerId="LiveId" clId="{79CF6F03-95A3-4C87-945C-17ADA41D203C}" dt="2022-07-11T03:16:17.212" v="5678" actId="164"/>
          <ac:spMkLst>
            <pc:docMk/>
            <pc:sldMk cId="2161805152" sldId="408"/>
            <ac:spMk id="18" creationId="{DD3D0E5D-4C5B-6915-406F-47F112A4DC53}"/>
          </ac:spMkLst>
        </pc:spChg>
        <pc:spChg chg="mod">
          <ac:chgData name="Kashiwabara Kazuhiro" userId="2a1df15ef662d434" providerId="LiveId" clId="{79CF6F03-95A3-4C87-945C-17ADA41D203C}" dt="2022-07-11T03:16:17.212" v="5678" actId="164"/>
          <ac:spMkLst>
            <pc:docMk/>
            <pc:sldMk cId="2161805152" sldId="408"/>
            <ac:spMk id="20" creationId="{EB3D5D6B-6025-884D-A689-205FBBD9A526}"/>
          </ac:spMkLst>
        </pc:spChg>
        <pc:spChg chg="mod">
          <ac:chgData name="Kashiwabara Kazuhiro" userId="2a1df15ef662d434" providerId="LiveId" clId="{79CF6F03-95A3-4C87-945C-17ADA41D203C}" dt="2022-07-11T03:16:17.212" v="5678" actId="164"/>
          <ac:spMkLst>
            <pc:docMk/>
            <pc:sldMk cId="2161805152" sldId="408"/>
            <ac:spMk id="21" creationId="{D5FB4B96-C20A-3A8F-6BEF-065751409876}"/>
          </ac:spMkLst>
        </pc:spChg>
        <pc:grpChg chg="add mod">
          <ac:chgData name="Kashiwabara Kazuhiro" userId="2a1df15ef662d434" providerId="LiveId" clId="{79CF6F03-95A3-4C87-945C-17ADA41D203C}" dt="2022-07-11T03:16:21.581" v="5680" actId="14100"/>
          <ac:grpSpMkLst>
            <pc:docMk/>
            <pc:sldMk cId="2161805152" sldId="408"/>
            <ac:grpSpMk id="11" creationId="{8DD9D559-65AD-637D-C9C5-55406C508112}"/>
          </ac:grpSpMkLst>
        </pc:grpChg>
      </pc:sldChg>
      <pc:sldChg chg="modSp mod">
        <pc:chgData name="Kashiwabara Kazuhiro" userId="2a1df15ef662d434" providerId="LiveId" clId="{79CF6F03-95A3-4C87-945C-17ADA41D203C}" dt="2022-07-11T06:49:33.075" v="6600"/>
        <pc:sldMkLst>
          <pc:docMk/>
          <pc:sldMk cId="458129160" sldId="409"/>
        </pc:sldMkLst>
        <pc:spChg chg="mod">
          <ac:chgData name="Kashiwabara Kazuhiro" userId="2a1df15ef662d434" providerId="LiveId" clId="{79CF6F03-95A3-4C87-945C-17ADA41D203C}" dt="2022-07-11T06:49:33.075" v="6600"/>
          <ac:spMkLst>
            <pc:docMk/>
            <pc:sldMk cId="458129160" sldId="409"/>
            <ac:spMk id="6" creationId="{D028FC1A-5064-BD66-C197-D5A5D1E39EF9}"/>
          </ac:spMkLst>
        </pc:spChg>
      </pc:sldChg>
      <pc:sldChg chg="modSp mod">
        <pc:chgData name="Kashiwabara Kazuhiro" userId="2a1df15ef662d434" providerId="LiveId" clId="{79CF6F03-95A3-4C87-945C-17ADA41D203C}" dt="2022-07-11T06:49:34.210" v="6605"/>
        <pc:sldMkLst>
          <pc:docMk/>
          <pc:sldMk cId="475778062" sldId="410"/>
        </pc:sldMkLst>
        <pc:spChg chg="mod">
          <ac:chgData name="Kashiwabara Kazuhiro" userId="2a1df15ef662d434" providerId="LiveId" clId="{79CF6F03-95A3-4C87-945C-17ADA41D203C}" dt="2022-07-11T06:49:34.210" v="6605"/>
          <ac:spMkLst>
            <pc:docMk/>
            <pc:sldMk cId="475778062" sldId="410"/>
            <ac:spMk id="6" creationId="{D028FC1A-5064-BD66-C197-D5A5D1E39EF9}"/>
          </ac:spMkLst>
        </pc:spChg>
        <pc:spChg chg="mod">
          <ac:chgData name="Kashiwabara Kazuhiro" userId="2a1df15ef662d434" providerId="LiveId" clId="{79CF6F03-95A3-4C87-945C-17ADA41D203C}" dt="2022-07-11T02:42:05.833" v="4284" actId="255"/>
          <ac:spMkLst>
            <pc:docMk/>
            <pc:sldMk cId="475778062" sldId="410"/>
            <ac:spMk id="7" creationId="{B0AF52F6-0894-E901-1BBE-FF32A0C9E20B}"/>
          </ac:spMkLst>
        </pc:spChg>
        <pc:graphicFrameChg chg="mod modGraphic">
          <ac:chgData name="Kashiwabara Kazuhiro" userId="2a1df15ef662d434" providerId="LiveId" clId="{79CF6F03-95A3-4C87-945C-17ADA41D203C}" dt="2022-07-11T03:11:00.057" v="5522" actId="14100"/>
          <ac:graphicFrameMkLst>
            <pc:docMk/>
            <pc:sldMk cId="475778062" sldId="410"/>
            <ac:graphicFrameMk id="3" creationId="{8CF9F344-1803-0E77-0ECD-8A76E8B61395}"/>
          </ac:graphicFrameMkLst>
        </pc:graphicFrameChg>
      </pc:sldChg>
      <pc:sldChg chg="modSp mod">
        <pc:chgData name="Kashiwabara Kazuhiro" userId="2a1df15ef662d434" providerId="LiveId" clId="{79CF6F03-95A3-4C87-945C-17ADA41D203C}" dt="2022-07-11T06:49:35.884" v="6610"/>
        <pc:sldMkLst>
          <pc:docMk/>
          <pc:sldMk cId="1595959842" sldId="411"/>
        </pc:sldMkLst>
        <pc:spChg chg="mod">
          <ac:chgData name="Kashiwabara Kazuhiro" userId="2a1df15ef662d434" providerId="LiveId" clId="{79CF6F03-95A3-4C87-945C-17ADA41D203C}" dt="2022-07-11T06:49:35.884" v="6610"/>
          <ac:spMkLst>
            <pc:docMk/>
            <pc:sldMk cId="1595959842" sldId="411"/>
            <ac:spMk id="6" creationId="{D028FC1A-5064-BD66-C197-D5A5D1E39EF9}"/>
          </ac:spMkLst>
        </pc:spChg>
        <pc:spChg chg="mod">
          <ac:chgData name="Kashiwabara Kazuhiro" userId="2a1df15ef662d434" providerId="LiveId" clId="{79CF6F03-95A3-4C87-945C-17ADA41D203C}" dt="2022-07-11T03:11:05.508" v="5523" actId="255"/>
          <ac:spMkLst>
            <pc:docMk/>
            <pc:sldMk cId="1595959842" sldId="411"/>
            <ac:spMk id="7" creationId="{B0AF52F6-0894-E901-1BBE-FF32A0C9E20B}"/>
          </ac:spMkLst>
        </pc:spChg>
      </pc:sldChg>
      <pc:sldChg chg="modSp mod">
        <pc:chgData name="Kashiwabara Kazuhiro" userId="2a1df15ef662d434" providerId="LiveId" clId="{79CF6F03-95A3-4C87-945C-17ADA41D203C}" dt="2022-07-11T06:49:37.686" v="6615"/>
        <pc:sldMkLst>
          <pc:docMk/>
          <pc:sldMk cId="3786737793" sldId="412"/>
        </pc:sldMkLst>
        <pc:spChg chg="mod">
          <ac:chgData name="Kashiwabara Kazuhiro" userId="2a1df15ef662d434" providerId="LiveId" clId="{79CF6F03-95A3-4C87-945C-17ADA41D203C}" dt="2022-07-11T06:49:37.686" v="6615"/>
          <ac:spMkLst>
            <pc:docMk/>
            <pc:sldMk cId="3786737793" sldId="412"/>
            <ac:spMk id="6" creationId="{D028FC1A-5064-BD66-C197-D5A5D1E39EF9}"/>
          </ac:spMkLst>
        </pc:spChg>
        <pc:spChg chg="mod">
          <ac:chgData name="Kashiwabara Kazuhiro" userId="2a1df15ef662d434" providerId="LiveId" clId="{79CF6F03-95A3-4C87-945C-17ADA41D203C}" dt="2022-07-11T03:11:21.269" v="5524" actId="6549"/>
          <ac:spMkLst>
            <pc:docMk/>
            <pc:sldMk cId="3786737793" sldId="412"/>
            <ac:spMk id="7" creationId="{B0AF52F6-0894-E901-1BBE-FF32A0C9E20B}"/>
          </ac:spMkLst>
        </pc:spChg>
      </pc:sldChg>
      <pc:sldChg chg="addSp delSp modSp mod">
        <pc:chgData name="Kashiwabara Kazuhiro" userId="2a1df15ef662d434" providerId="LiveId" clId="{79CF6F03-95A3-4C87-945C-17ADA41D203C}" dt="2022-07-11T06:49:42.852" v="6625"/>
        <pc:sldMkLst>
          <pc:docMk/>
          <pc:sldMk cId="2951068460" sldId="413"/>
        </pc:sldMkLst>
        <pc:spChg chg="mod">
          <ac:chgData name="Kashiwabara Kazuhiro" userId="2a1df15ef662d434" providerId="LiveId" clId="{79CF6F03-95A3-4C87-945C-17ADA41D203C}" dt="2022-07-11T06:49:42.852" v="6625"/>
          <ac:spMkLst>
            <pc:docMk/>
            <pc:sldMk cId="2951068460" sldId="413"/>
            <ac:spMk id="6" creationId="{D028FC1A-5064-BD66-C197-D5A5D1E39EF9}"/>
          </ac:spMkLst>
        </pc:spChg>
        <pc:spChg chg="del mod">
          <ac:chgData name="Kashiwabara Kazuhiro" userId="2a1df15ef662d434" providerId="LiveId" clId="{79CF6F03-95A3-4C87-945C-17ADA41D203C}" dt="2022-07-11T02:39:39.648" v="4250" actId="478"/>
          <ac:spMkLst>
            <pc:docMk/>
            <pc:sldMk cId="2951068460" sldId="413"/>
            <ac:spMk id="7" creationId="{B0AF52F6-0894-E901-1BBE-FF32A0C9E20B}"/>
          </ac:spMkLst>
        </pc:spChg>
        <pc:spChg chg="add mod">
          <ac:chgData name="Kashiwabara Kazuhiro" userId="2a1df15ef662d434" providerId="LiveId" clId="{79CF6F03-95A3-4C87-945C-17ADA41D203C}" dt="2022-07-11T03:12:16.969" v="5561" actId="6549"/>
          <ac:spMkLst>
            <pc:docMk/>
            <pc:sldMk cId="2951068460" sldId="413"/>
            <ac:spMk id="8" creationId="{F18486F5-5F6B-1B9F-599A-C4AF812F9266}"/>
          </ac:spMkLst>
        </pc:spChg>
        <pc:graphicFrameChg chg="mod modGraphic">
          <ac:chgData name="Kashiwabara Kazuhiro" userId="2a1df15ef662d434" providerId="LiveId" clId="{79CF6F03-95A3-4C87-945C-17ADA41D203C}" dt="2022-07-11T02:40:10.856" v="4257" actId="1076"/>
          <ac:graphicFrameMkLst>
            <pc:docMk/>
            <pc:sldMk cId="2951068460" sldId="413"/>
            <ac:graphicFrameMk id="2" creationId="{C187E214-C492-34A8-431D-FB2C90ECF8E4}"/>
          </ac:graphicFrameMkLst>
        </pc:graphicFrameChg>
      </pc:sldChg>
      <pc:sldChg chg="addSp modSp mod">
        <pc:chgData name="Kashiwabara Kazuhiro" userId="2a1df15ef662d434" providerId="LiveId" clId="{79CF6F03-95A3-4C87-945C-17ADA41D203C}" dt="2022-07-11T03:15:40.349" v="5672" actId="20577"/>
        <pc:sldMkLst>
          <pc:docMk/>
          <pc:sldMk cId="2745002553" sldId="414"/>
        </pc:sldMkLst>
        <pc:spChg chg="mod">
          <ac:chgData name="Kashiwabara Kazuhiro" userId="2a1df15ef662d434" providerId="LiveId" clId="{79CF6F03-95A3-4C87-945C-17ADA41D203C}" dt="2022-07-11T03:15:40.349" v="5672" actId="20577"/>
          <ac:spMkLst>
            <pc:docMk/>
            <pc:sldMk cId="2745002553" sldId="414"/>
            <ac:spMk id="6" creationId="{D028FC1A-5064-BD66-C197-D5A5D1E39EF9}"/>
          </ac:spMkLst>
        </pc:spChg>
        <pc:spChg chg="add mod">
          <ac:chgData name="Kashiwabara Kazuhiro" userId="2a1df15ef662d434" providerId="LiveId" clId="{79CF6F03-95A3-4C87-945C-17ADA41D203C}" dt="2022-07-11T03:11:51.607" v="5529" actId="20577"/>
          <ac:spMkLst>
            <pc:docMk/>
            <pc:sldMk cId="2745002553" sldId="414"/>
            <ac:spMk id="8" creationId="{BA44BA80-FFB8-7DD5-B2B5-07B3595F42E9}"/>
          </ac:spMkLst>
        </pc:spChg>
        <pc:graphicFrameChg chg="mod modGraphic">
          <ac:chgData name="Kashiwabara Kazuhiro" userId="2a1df15ef662d434" providerId="LiveId" clId="{79CF6F03-95A3-4C87-945C-17ADA41D203C}" dt="2022-07-11T02:40:29.049" v="4263" actId="14100"/>
          <ac:graphicFrameMkLst>
            <pc:docMk/>
            <pc:sldMk cId="2745002553" sldId="414"/>
            <ac:graphicFrameMk id="2" creationId="{C187E214-C492-34A8-431D-FB2C90ECF8E4}"/>
          </ac:graphicFrameMkLst>
        </pc:graphicFrameChg>
      </pc:sldChg>
      <pc:sldChg chg="modSp mod">
        <pc:chgData name="Kashiwabara Kazuhiro" userId="2a1df15ef662d434" providerId="LiveId" clId="{79CF6F03-95A3-4C87-945C-17ADA41D203C}" dt="2022-07-11T02:17:36.793" v="3640" actId="2711"/>
        <pc:sldMkLst>
          <pc:docMk/>
          <pc:sldMk cId="3061036985" sldId="416"/>
        </pc:sldMkLst>
        <pc:spChg chg="mod">
          <ac:chgData name="Kashiwabara Kazuhiro" userId="2a1df15ef662d434" providerId="LiveId" clId="{79CF6F03-95A3-4C87-945C-17ADA41D203C}" dt="2022-07-11T02:17:36.793" v="3640" actId="2711"/>
          <ac:spMkLst>
            <pc:docMk/>
            <pc:sldMk cId="3061036985" sldId="416"/>
            <ac:spMk id="2" creationId="{B5A735DD-BBF2-E55D-5450-008E2058DA86}"/>
          </ac:spMkLst>
        </pc:spChg>
        <pc:spChg chg="mod">
          <ac:chgData name="Kashiwabara Kazuhiro" userId="2a1df15ef662d434" providerId="LiveId" clId="{79CF6F03-95A3-4C87-945C-17ADA41D203C}" dt="2022-07-11T02:17:36.793" v="3640" actId="2711"/>
          <ac:spMkLst>
            <pc:docMk/>
            <pc:sldMk cId="3061036985" sldId="416"/>
            <ac:spMk id="3" creationId="{5207DFEA-65B1-BD33-8DA6-C449E1C8F768}"/>
          </ac:spMkLst>
        </pc:spChg>
      </pc:sldChg>
      <pc:sldChg chg="ord">
        <pc:chgData name="Kashiwabara Kazuhiro" userId="2a1df15ef662d434" providerId="LiveId" clId="{79CF6F03-95A3-4C87-945C-17ADA41D203C}" dt="2022-07-11T02:43:52.526" v="4366"/>
        <pc:sldMkLst>
          <pc:docMk/>
          <pc:sldMk cId="442694289" sldId="417"/>
        </pc:sldMkLst>
      </pc:sldChg>
      <pc:sldChg chg="addSp delSp modSp mod ord">
        <pc:chgData name="Kashiwabara Kazuhiro" userId="2a1df15ef662d434" providerId="LiveId" clId="{79CF6F03-95A3-4C87-945C-17ADA41D203C}" dt="2022-07-11T09:58:33.711" v="7416" actId="20577"/>
        <pc:sldMkLst>
          <pc:docMk/>
          <pc:sldMk cId="401675070" sldId="418"/>
        </pc:sldMkLst>
        <pc:spChg chg="add del mod">
          <ac:chgData name="Kashiwabara Kazuhiro" userId="2a1df15ef662d434" providerId="LiveId" clId="{79CF6F03-95A3-4C87-945C-17ADA41D203C}" dt="2022-07-11T02:57:00.549" v="5058" actId="767"/>
          <ac:spMkLst>
            <pc:docMk/>
            <pc:sldMk cId="401675070" sldId="418"/>
            <ac:spMk id="2" creationId="{76E8DD60-6486-E0CD-F708-11FD76F0D9BE}"/>
          </ac:spMkLst>
        </pc:spChg>
        <pc:spChg chg="mod">
          <ac:chgData name="Kashiwabara Kazuhiro" userId="2a1df15ef662d434" providerId="LiveId" clId="{79CF6F03-95A3-4C87-945C-17ADA41D203C}" dt="2022-07-11T02:45:02.745" v="4397" actId="20577"/>
          <ac:spMkLst>
            <pc:docMk/>
            <pc:sldMk cId="401675070" sldId="418"/>
            <ac:spMk id="6" creationId="{D028FC1A-5064-BD66-C197-D5A5D1E39EF9}"/>
          </ac:spMkLst>
        </pc:spChg>
        <pc:spChg chg="mod">
          <ac:chgData name="Kashiwabara Kazuhiro" userId="2a1df15ef662d434" providerId="LiveId" clId="{79CF6F03-95A3-4C87-945C-17ADA41D203C}" dt="2022-07-11T09:58:33.711" v="7416" actId="20577"/>
          <ac:spMkLst>
            <pc:docMk/>
            <pc:sldMk cId="401675070" sldId="418"/>
            <ac:spMk id="7" creationId="{B0AF52F6-0894-E901-1BBE-FF32A0C9E20B}"/>
          </ac:spMkLst>
        </pc:spChg>
      </pc:sldChg>
      <pc:sldChg chg="modSp mod ord">
        <pc:chgData name="Kashiwabara Kazuhiro" userId="2a1df15ef662d434" providerId="LiveId" clId="{79CF6F03-95A3-4C87-945C-17ADA41D203C}" dt="2022-07-11T03:04:59.561" v="5350" actId="20577"/>
        <pc:sldMkLst>
          <pc:docMk/>
          <pc:sldMk cId="3559964821" sldId="419"/>
        </pc:sldMkLst>
        <pc:spChg chg="mod">
          <ac:chgData name="Kashiwabara Kazuhiro" userId="2a1df15ef662d434" providerId="LiveId" clId="{79CF6F03-95A3-4C87-945C-17ADA41D203C}" dt="2022-07-11T02:53:32.606" v="4722"/>
          <ac:spMkLst>
            <pc:docMk/>
            <pc:sldMk cId="3559964821" sldId="419"/>
            <ac:spMk id="6" creationId="{D028FC1A-5064-BD66-C197-D5A5D1E39EF9}"/>
          </ac:spMkLst>
        </pc:spChg>
        <pc:spChg chg="mod">
          <ac:chgData name="Kashiwabara Kazuhiro" userId="2a1df15ef662d434" providerId="LiveId" clId="{79CF6F03-95A3-4C87-945C-17ADA41D203C}" dt="2022-07-11T03:04:59.561" v="5350" actId="20577"/>
          <ac:spMkLst>
            <pc:docMk/>
            <pc:sldMk cId="3559964821" sldId="419"/>
            <ac:spMk id="7" creationId="{B0AF52F6-0894-E901-1BBE-FF32A0C9E20B}"/>
          </ac:spMkLst>
        </pc:spChg>
      </pc:sldChg>
      <pc:sldChg chg="modSp mod ord">
        <pc:chgData name="Kashiwabara Kazuhiro" userId="2a1df15ef662d434" providerId="LiveId" clId="{79CF6F03-95A3-4C87-945C-17ADA41D203C}" dt="2022-07-11T07:05:14.086" v="6768" actId="20577"/>
        <pc:sldMkLst>
          <pc:docMk/>
          <pc:sldMk cId="229894260" sldId="420"/>
        </pc:sldMkLst>
        <pc:spChg chg="mod">
          <ac:chgData name="Kashiwabara Kazuhiro" userId="2a1df15ef662d434" providerId="LiveId" clId="{79CF6F03-95A3-4C87-945C-17ADA41D203C}" dt="2022-07-11T02:53:38.190" v="4723"/>
          <ac:spMkLst>
            <pc:docMk/>
            <pc:sldMk cId="229894260" sldId="420"/>
            <ac:spMk id="6" creationId="{D028FC1A-5064-BD66-C197-D5A5D1E39EF9}"/>
          </ac:spMkLst>
        </pc:spChg>
        <pc:spChg chg="mod">
          <ac:chgData name="Kashiwabara Kazuhiro" userId="2a1df15ef662d434" providerId="LiveId" clId="{79CF6F03-95A3-4C87-945C-17ADA41D203C}" dt="2022-07-11T07:05:14.086" v="6768" actId="20577"/>
          <ac:spMkLst>
            <pc:docMk/>
            <pc:sldMk cId="229894260" sldId="420"/>
            <ac:spMk id="7" creationId="{B0AF52F6-0894-E901-1BBE-FF32A0C9E20B}"/>
          </ac:spMkLst>
        </pc:spChg>
      </pc:sldChg>
      <pc:sldChg chg="addSp delSp modSp mod ord">
        <pc:chgData name="Kashiwabara Kazuhiro" userId="2a1df15ef662d434" providerId="LiveId" clId="{79CF6F03-95A3-4C87-945C-17ADA41D203C}" dt="2022-07-11T06:48:38.512" v="6548"/>
        <pc:sldMkLst>
          <pc:docMk/>
          <pc:sldMk cId="347270590" sldId="421"/>
        </pc:sldMkLst>
        <pc:spChg chg="mod">
          <ac:chgData name="Kashiwabara Kazuhiro" userId="2a1df15ef662d434" providerId="LiveId" clId="{79CF6F03-95A3-4C87-945C-17ADA41D203C}" dt="2022-07-11T06:48:38.512" v="6548"/>
          <ac:spMkLst>
            <pc:docMk/>
            <pc:sldMk cId="347270590" sldId="421"/>
            <ac:spMk id="6" creationId="{D028FC1A-5064-BD66-C197-D5A5D1E39EF9}"/>
          </ac:spMkLst>
        </pc:spChg>
        <pc:spChg chg="del mod">
          <ac:chgData name="Kashiwabara Kazuhiro" userId="2a1df15ef662d434" providerId="LiveId" clId="{79CF6F03-95A3-4C87-945C-17ADA41D203C}" dt="2022-07-11T02:42:39.228" v="4293" actId="478"/>
          <ac:spMkLst>
            <pc:docMk/>
            <pc:sldMk cId="347270590" sldId="421"/>
            <ac:spMk id="7" creationId="{B0AF52F6-0894-E901-1BBE-FF32A0C9E20B}"/>
          </ac:spMkLst>
        </pc:spChg>
        <pc:spChg chg="add del mod">
          <ac:chgData name="Kashiwabara Kazuhiro" userId="2a1df15ef662d434" providerId="LiveId" clId="{79CF6F03-95A3-4C87-945C-17ADA41D203C}" dt="2022-07-11T02:42:40.490" v="4294" actId="478"/>
          <ac:spMkLst>
            <pc:docMk/>
            <pc:sldMk cId="347270590" sldId="421"/>
            <ac:spMk id="8" creationId="{6B1B8D55-CF50-FC9D-399B-25F481DC2640}"/>
          </ac:spMkLst>
        </pc:spChg>
        <pc:spChg chg="add mod">
          <ac:chgData name="Kashiwabara Kazuhiro" userId="2a1df15ef662d434" providerId="LiveId" clId="{79CF6F03-95A3-4C87-945C-17ADA41D203C}" dt="2022-07-11T03:00:34.452" v="5205" actId="5793"/>
          <ac:spMkLst>
            <pc:docMk/>
            <pc:sldMk cId="347270590" sldId="421"/>
            <ac:spMk id="9" creationId="{5FD9B1B6-3CEC-F410-EB26-0C4EC9E7A411}"/>
          </ac:spMkLst>
        </pc:spChg>
      </pc:sldChg>
      <pc:sldChg chg="modSp mod ord">
        <pc:chgData name="Kashiwabara Kazuhiro" userId="2a1df15ef662d434" providerId="LiveId" clId="{79CF6F03-95A3-4C87-945C-17ADA41D203C}" dt="2022-07-11T06:48:40.343" v="6553"/>
        <pc:sldMkLst>
          <pc:docMk/>
          <pc:sldMk cId="1619234268" sldId="422"/>
        </pc:sldMkLst>
        <pc:spChg chg="mod">
          <ac:chgData name="Kashiwabara Kazuhiro" userId="2a1df15ef662d434" providerId="LiveId" clId="{79CF6F03-95A3-4C87-945C-17ADA41D203C}" dt="2022-07-11T06:48:40.343" v="6553"/>
          <ac:spMkLst>
            <pc:docMk/>
            <pc:sldMk cId="1619234268" sldId="422"/>
            <ac:spMk id="6" creationId="{D028FC1A-5064-BD66-C197-D5A5D1E39EF9}"/>
          </ac:spMkLst>
        </pc:spChg>
        <pc:spChg chg="mod">
          <ac:chgData name="Kashiwabara Kazuhiro" userId="2a1df15ef662d434" providerId="LiveId" clId="{79CF6F03-95A3-4C87-945C-17ADA41D203C}" dt="2022-07-11T03:00:36.612" v="5206" actId="5793"/>
          <ac:spMkLst>
            <pc:docMk/>
            <pc:sldMk cId="1619234268" sldId="422"/>
            <ac:spMk id="7" creationId="{B0AF52F6-0894-E901-1BBE-FF32A0C9E20B}"/>
          </ac:spMkLst>
        </pc:spChg>
      </pc:sldChg>
      <pc:sldChg chg="modSp mod ord">
        <pc:chgData name="Kashiwabara Kazuhiro" userId="2a1df15ef662d434" providerId="LiveId" clId="{79CF6F03-95A3-4C87-945C-17ADA41D203C}" dt="2022-07-11T06:48:43.769" v="6563"/>
        <pc:sldMkLst>
          <pc:docMk/>
          <pc:sldMk cId="2091751663" sldId="423"/>
        </pc:sldMkLst>
        <pc:spChg chg="mod">
          <ac:chgData name="Kashiwabara Kazuhiro" userId="2a1df15ef662d434" providerId="LiveId" clId="{79CF6F03-95A3-4C87-945C-17ADA41D203C}" dt="2022-07-11T06:48:43.769" v="6563"/>
          <ac:spMkLst>
            <pc:docMk/>
            <pc:sldMk cId="2091751663" sldId="423"/>
            <ac:spMk id="6" creationId="{D028FC1A-5064-BD66-C197-D5A5D1E39EF9}"/>
          </ac:spMkLst>
        </pc:spChg>
        <pc:spChg chg="mod">
          <ac:chgData name="Kashiwabara Kazuhiro" userId="2a1df15ef662d434" providerId="LiveId" clId="{79CF6F03-95A3-4C87-945C-17ADA41D203C}" dt="2022-07-11T03:01:07.728" v="5222" actId="5793"/>
          <ac:spMkLst>
            <pc:docMk/>
            <pc:sldMk cId="2091751663" sldId="423"/>
            <ac:spMk id="7" creationId="{B0AF52F6-0894-E901-1BBE-FF32A0C9E20B}"/>
          </ac:spMkLst>
        </pc:spChg>
      </pc:sldChg>
      <pc:sldChg chg="modSp mod ord">
        <pc:chgData name="Kashiwabara Kazuhiro" userId="2a1df15ef662d434" providerId="LiveId" clId="{79CF6F03-95A3-4C87-945C-17ADA41D203C}" dt="2022-07-11T07:10:22.790" v="6994" actId="20577"/>
        <pc:sldMkLst>
          <pc:docMk/>
          <pc:sldMk cId="1284170468" sldId="424"/>
        </pc:sldMkLst>
        <pc:spChg chg="mod">
          <ac:chgData name="Kashiwabara Kazuhiro" userId="2a1df15ef662d434" providerId="LiveId" clId="{79CF6F03-95A3-4C87-945C-17ADA41D203C}" dt="2022-07-11T06:49:03.781" v="6584"/>
          <ac:spMkLst>
            <pc:docMk/>
            <pc:sldMk cId="1284170468" sldId="424"/>
            <ac:spMk id="6" creationId="{D028FC1A-5064-BD66-C197-D5A5D1E39EF9}"/>
          </ac:spMkLst>
        </pc:spChg>
        <pc:spChg chg="mod">
          <ac:chgData name="Kashiwabara Kazuhiro" userId="2a1df15ef662d434" providerId="LiveId" clId="{79CF6F03-95A3-4C87-945C-17ADA41D203C}" dt="2022-07-11T07:10:22.790" v="6994" actId="20577"/>
          <ac:spMkLst>
            <pc:docMk/>
            <pc:sldMk cId="1284170468" sldId="424"/>
            <ac:spMk id="7" creationId="{B0AF52F6-0894-E901-1BBE-FF32A0C9E20B}"/>
          </ac:spMkLst>
        </pc:spChg>
      </pc:sldChg>
      <pc:sldChg chg="modSp mod ord">
        <pc:chgData name="Kashiwabara Kazuhiro" userId="2a1df15ef662d434" providerId="LiveId" clId="{79CF6F03-95A3-4C87-945C-17ADA41D203C}" dt="2022-07-11T06:48:47.077" v="6573"/>
        <pc:sldMkLst>
          <pc:docMk/>
          <pc:sldMk cId="336687306" sldId="425"/>
        </pc:sldMkLst>
        <pc:spChg chg="mod">
          <ac:chgData name="Kashiwabara Kazuhiro" userId="2a1df15ef662d434" providerId="LiveId" clId="{79CF6F03-95A3-4C87-945C-17ADA41D203C}" dt="2022-07-11T06:48:47.077" v="6573"/>
          <ac:spMkLst>
            <pc:docMk/>
            <pc:sldMk cId="336687306" sldId="425"/>
            <ac:spMk id="6" creationId="{D028FC1A-5064-BD66-C197-D5A5D1E39EF9}"/>
          </ac:spMkLst>
        </pc:spChg>
        <pc:spChg chg="mod">
          <ac:chgData name="Kashiwabara Kazuhiro" userId="2a1df15ef662d434" providerId="LiveId" clId="{79CF6F03-95A3-4C87-945C-17ADA41D203C}" dt="2022-07-11T03:08:56.479" v="5514" actId="6549"/>
          <ac:spMkLst>
            <pc:docMk/>
            <pc:sldMk cId="336687306" sldId="425"/>
            <ac:spMk id="7" creationId="{B0AF52F6-0894-E901-1BBE-FF32A0C9E20B}"/>
          </ac:spMkLst>
        </pc:spChg>
      </pc:sldChg>
      <pc:sldChg chg="addSp delSp modSp mod ord">
        <pc:chgData name="Kashiwabara Kazuhiro" userId="2a1df15ef662d434" providerId="LiveId" clId="{79CF6F03-95A3-4C87-945C-17ADA41D203C}" dt="2022-07-11T07:10:54.458" v="7034" actId="20577"/>
        <pc:sldMkLst>
          <pc:docMk/>
          <pc:sldMk cId="3917339782" sldId="426"/>
        </pc:sldMkLst>
        <pc:spChg chg="add del mod">
          <ac:chgData name="Kashiwabara Kazuhiro" userId="2a1df15ef662d434" providerId="LiveId" clId="{79CF6F03-95A3-4C87-945C-17ADA41D203C}" dt="2022-07-11T03:03:26.601" v="5297" actId="478"/>
          <ac:spMkLst>
            <pc:docMk/>
            <pc:sldMk cId="3917339782" sldId="426"/>
            <ac:spMk id="3" creationId="{DE697D98-A03B-9DE0-EC63-7EAEA480A303}"/>
          </ac:spMkLst>
        </pc:spChg>
        <pc:spChg chg="mod">
          <ac:chgData name="Kashiwabara Kazuhiro" userId="2a1df15ef662d434" providerId="LiveId" clId="{79CF6F03-95A3-4C87-945C-17ADA41D203C}" dt="2022-07-11T03:15:01.431" v="5621"/>
          <ac:spMkLst>
            <pc:docMk/>
            <pc:sldMk cId="3917339782" sldId="426"/>
            <ac:spMk id="6" creationId="{D028FC1A-5064-BD66-C197-D5A5D1E39EF9}"/>
          </ac:spMkLst>
        </pc:spChg>
        <pc:spChg chg="del mod">
          <ac:chgData name="Kashiwabara Kazuhiro" userId="2a1df15ef662d434" providerId="LiveId" clId="{79CF6F03-95A3-4C87-945C-17ADA41D203C}" dt="2022-07-11T03:03:18.978" v="5295" actId="478"/>
          <ac:spMkLst>
            <pc:docMk/>
            <pc:sldMk cId="3917339782" sldId="426"/>
            <ac:spMk id="7" creationId="{B0AF52F6-0894-E901-1BBE-FF32A0C9E20B}"/>
          </ac:spMkLst>
        </pc:spChg>
        <pc:spChg chg="add mod">
          <ac:chgData name="Kashiwabara Kazuhiro" userId="2a1df15ef662d434" providerId="LiveId" clId="{79CF6F03-95A3-4C87-945C-17ADA41D203C}" dt="2022-07-11T07:10:54.458" v="7034" actId="20577"/>
          <ac:spMkLst>
            <pc:docMk/>
            <pc:sldMk cId="3917339782" sldId="426"/>
            <ac:spMk id="8" creationId="{2C08C674-A0C8-9C2C-D12C-BEB3440D92FA}"/>
          </ac:spMkLst>
        </pc:spChg>
      </pc:sldChg>
      <pc:sldChg chg="addSp delSp modSp mod ord">
        <pc:chgData name="Kashiwabara Kazuhiro" userId="2a1df15ef662d434" providerId="LiveId" clId="{79CF6F03-95A3-4C87-945C-17ADA41D203C}" dt="2022-07-11T07:11:01.805" v="7037"/>
        <pc:sldMkLst>
          <pc:docMk/>
          <pc:sldMk cId="948689746" sldId="427"/>
        </pc:sldMkLst>
        <pc:spChg chg="add del mod">
          <ac:chgData name="Kashiwabara Kazuhiro" userId="2a1df15ef662d434" providerId="LiveId" clId="{79CF6F03-95A3-4C87-945C-17ADA41D203C}" dt="2022-07-11T03:04:42.967" v="5348" actId="478"/>
          <ac:spMkLst>
            <pc:docMk/>
            <pc:sldMk cId="948689746" sldId="427"/>
            <ac:spMk id="3" creationId="{6CFBF892-6DC9-5642-C75F-294275754149}"/>
          </ac:spMkLst>
        </pc:spChg>
        <pc:spChg chg="mod">
          <ac:chgData name="Kashiwabara Kazuhiro" userId="2a1df15ef662d434" providerId="LiveId" clId="{79CF6F03-95A3-4C87-945C-17ADA41D203C}" dt="2022-07-11T03:15:04.504" v="5629" actId="20577"/>
          <ac:spMkLst>
            <pc:docMk/>
            <pc:sldMk cId="948689746" sldId="427"/>
            <ac:spMk id="6" creationId="{D028FC1A-5064-BD66-C197-D5A5D1E39EF9}"/>
          </ac:spMkLst>
        </pc:spChg>
        <pc:spChg chg="del mod">
          <ac:chgData name="Kashiwabara Kazuhiro" userId="2a1df15ef662d434" providerId="LiveId" clId="{79CF6F03-95A3-4C87-945C-17ADA41D203C}" dt="2022-07-11T03:04:40.882" v="5347" actId="478"/>
          <ac:spMkLst>
            <pc:docMk/>
            <pc:sldMk cId="948689746" sldId="427"/>
            <ac:spMk id="7" creationId="{B0AF52F6-0894-E901-1BBE-FF32A0C9E20B}"/>
          </ac:spMkLst>
        </pc:spChg>
        <pc:spChg chg="add mod">
          <ac:chgData name="Kashiwabara Kazuhiro" userId="2a1df15ef662d434" providerId="LiveId" clId="{79CF6F03-95A3-4C87-945C-17ADA41D203C}" dt="2022-07-11T07:11:01.805" v="7037"/>
          <ac:spMkLst>
            <pc:docMk/>
            <pc:sldMk cId="948689746" sldId="427"/>
            <ac:spMk id="8" creationId="{DE39CB0F-9C49-A9BD-DE3B-5AA3F5771B30}"/>
          </ac:spMkLst>
        </pc:spChg>
      </pc:sldChg>
      <pc:sldChg chg="delSp modSp del mod ord">
        <pc:chgData name="Kashiwabara Kazuhiro" userId="2a1df15ef662d434" providerId="LiveId" clId="{79CF6F03-95A3-4C87-945C-17ADA41D203C}" dt="2022-07-11T02:15:53.103" v="3579" actId="2696"/>
        <pc:sldMkLst>
          <pc:docMk/>
          <pc:sldMk cId="127098929" sldId="430"/>
        </pc:sldMkLst>
        <pc:spChg chg="del mod">
          <ac:chgData name="Kashiwabara Kazuhiro" userId="2a1df15ef662d434" providerId="LiveId" clId="{79CF6F03-95A3-4C87-945C-17ADA41D203C}" dt="2022-07-11T00:58:53.329" v="333" actId="478"/>
          <ac:spMkLst>
            <pc:docMk/>
            <pc:sldMk cId="127098929" sldId="430"/>
            <ac:spMk id="6" creationId="{ADC13D7C-F671-64C8-F633-1FF64385D938}"/>
          </ac:spMkLst>
        </pc:spChg>
      </pc:sldChg>
      <pc:sldChg chg="del">
        <pc:chgData name="Kashiwabara Kazuhiro" userId="2a1df15ef662d434" providerId="LiveId" clId="{79CF6F03-95A3-4C87-945C-17ADA41D203C}" dt="2022-07-11T02:15:54.764" v="3580" actId="2696"/>
        <pc:sldMkLst>
          <pc:docMk/>
          <pc:sldMk cId="4143864084" sldId="431"/>
        </pc:sldMkLst>
      </pc:sldChg>
      <pc:sldChg chg="del">
        <pc:chgData name="Kashiwabara Kazuhiro" userId="2a1df15ef662d434" providerId="LiveId" clId="{79CF6F03-95A3-4C87-945C-17ADA41D203C}" dt="2022-07-11T02:15:56.330" v="3582" actId="2696"/>
        <pc:sldMkLst>
          <pc:docMk/>
          <pc:sldMk cId="3122890094" sldId="432"/>
        </pc:sldMkLst>
      </pc:sldChg>
      <pc:sldChg chg="del">
        <pc:chgData name="Kashiwabara Kazuhiro" userId="2a1df15ef662d434" providerId="LiveId" clId="{79CF6F03-95A3-4C87-945C-17ADA41D203C}" dt="2022-07-11T02:15:55.494" v="3581" actId="2696"/>
        <pc:sldMkLst>
          <pc:docMk/>
          <pc:sldMk cId="3005944971" sldId="433"/>
        </pc:sldMkLst>
      </pc:sldChg>
      <pc:sldChg chg="delSp modSp del mod modClrScheme chgLayout">
        <pc:chgData name="Kashiwabara Kazuhiro" userId="2a1df15ef662d434" providerId="LiveId" clId="{79CF6F03-95A3-4C87-945C-17ADA41D203C}" dt="2022-07-11T01:19:22.654" v="624" actId="2696"/>
        <pc:sldMkLst>
          <pc:docMk/>
          <pc:sldMk cId="1043576570" sldId="434"/>
        </pc:sldMkLst>
        <pc:spChg chg="del mod">
          <ac:chgData name="Kashiwabara Kazuhiro" userId="2a1df15ef662d434" providerId="LiveId" clId="{79CF6F03-95A3-4C87-945C-17ADA41D203C}" dt="2022-07-11T00:58:44.258" v="331" actId="478"/>
          <ac:spMkLst>
            <pc:docMk/>
            <pc:sldMk cId="1043576570" sldId="434"/>
            <ac:spMk id="2" creationId="{5B733A38-6B28-917A-3C66-D4F5DAF8DC81}"/>
          </ac:spMkLst>
        </pc:spChg>
        <pc:spChg chg="mod ord">
          <ac:chgData name="Kashiwabara Kazuhiro" userId="2a1df15ef662d434" providerId="LiveId" clId="{79CF6F03-95A3-4C87-945C-17ADA41D203C}" dt="2022-07-11T01:04:04.909" v="380" actId="700"/>
          <ac:spMkLst>
            <pc:docMk/>
            <pc:sldMk cId="1043576570" sldId="434"/>
            <ac:spMk id="3" creationId="{EEBDA16F-B0FC-F821-6CEC-6219653F733F}"/>
          </ac:spMkLst>
        </pc:spChg>
        <pc:spChg chg="mod ord">
          <ac:chgData name="Kashiwabara Kazuhiro" userId="2a1df15ef662d434" providerId="LiveId" clId="{79CF6F03-95A3-4C87-945C-17ADA41D203C}" dt="2022-07-11T01:04:04.909" v="380" actId="700"/>
          <ac:spMkLst>
            <pc:docMk/>
            <pc:sldMk cId="1043576570" sldId="434"/>
            <ac:spMk id="4" creationId="{7E751DD2-97EE-F04B-F1B5-A4AFB3C0B428}"/>
          </ac:spMkLst>
        </pc:spChg>
        <pc:spChg chg="mod ord">
          <ac:chgData name="Kashiwabara Kazuhiro" userId="2a1df15ef662d434" providerId="LiveId" clId="{79CF6F03-95A3-4C87-945C-17ADA41D203C}" dt="2022-07-11T01:04:04.909" v="380" actId="700"/>
          <ac:spMkLst>
            <pc:docMk/>
            <pc:sldMk cId="1043576570" sldId="434"/>
            <ac:spMk id="5" creationId="{DE8B6EEA-174C-E299-816A-123B35CA59A7}"/>
          </ac:spMkLst>
        </pc:spChg>
      </pc:sldChg>
      <pc:sldChg chg="modSp del mod">
        <pc:chgData name="Kashiwabara Kazuhiro" userId="2a1df15ef662d434" providerId="LiveId" clId="{79CF6F03-95A3-4C87-945C-17ADA41D203C}" dt="2022-07-11T01:19:20.686" v="623" actId="2696"/>
        <pc:sldMkLst>
          <pc:docMk/>
          <pc:sldMk cId="2593555802" sldId="435"/>
        </pc:sldMkLst>
        <pc:spChg chg="mod">
          <ac:chgData name="Kashiwabara Kazuhiro" userId="2a1df15ef662d434" providerId="LiveId" clId="{79CF6F03-95A3-4C87-945C-17ADA41D203C}" dt="2022-07-11T01:07:21.268" v="393" actId="27636"/>
          <ac:spMkLst>
            <pc:docMk/>
            <pc:sldMk cId="2593555802" sldId="435"/>
            <ac:spMk id="5" creationId="{48F6EDEF-68CC-14EB-1508-FB20A259FC7C}"/>
          </ac:spMkLst>
        </pc:spChg>
      </pc:sldChg>
      <pc:sldChg chg="addSp delSp modSp new del mod modClrScheme chgLayout">
        <pc:chgData name="Kashiwabara Kazuhiro" userId="2a1df15ef662d434" providerId="LiveId" clId="{79CF6F03-95A3-4C87-945C-17ADA41D203C}" dt="2022-07-11T01:19:22.654" v="624" actId="2696"/>
        <pc:sldMkLst>
          <pc:docMk/>
          <pc:sldMk cId="2724229630" sldId="436"/>
        </pc:sldMkLst>
        <pc:spChg chg="del mod ord">
          <ac:chgData name="Kashiwabara Kazuhiro" userId="2a1df15ef662d434" providerId="LiveId" clId="{79CF6F03-95A3-4C87-945C-17ADA41D203C}" dt="2022-07-11T00:59:42.014" v="338" actId="700"/>
          <ac:spMkLst>
            <pc:docMk/>
            <pc:sldMk cId="2724229630" sldId="436"/>
            <ac:spMk id="2" creationId="{497DFFB1-871D-1981-8BA8-9670873A7B87}"/>
          </ac:spMkLst>
        </pc:spChg>
        <pc:spChg chg="mod ord">
          <ac:chgData name="Kashiwabara Kazuhiro" userId="2a1df15ef662d434" providerId="LiveId" clId="{79CF6F03-95A3-4C87-945C-17ADA41D203C}" dt="2022-07-11T01:01:14.507" v="353" actId="700"/>
          <ac:spMkLst>
            <pc:docMk/>
            <pc:sldMk cId="2724229630" sldId="436"/>
            <ac:spMk id="3" creationId="{9DCBFE78-C77C-C011-5069-5C0B9E9DD235}"/>
          </ac:spMkLst>
        </pc:spChg>
        <pc:spChg chg="mod ord">
          <ac:chgData name="Kashiwabara Kazuhiro" userId="2a1df15ef662d434" providerId="LiveId" clId="{79CF6F03-95A3-4C87-945C-17ADA41D203C}" dt="2022-07-11T01:01:14.507" v="353" actId="700"/>
          <ac:spMkLst>
            <pc:docMk/>
            <pc:sldMk cId="2724229630" sldId="436"/>
            <ac:spMk id="4" creationId="{45376D63-CE35-698D-411D-AA91ABAB4E41}"/>
          </ac:spMkLst>
        </pc:spChg>
        <pc:spChg chg="add del mod ord">
          <ac:chgData name="Kashiwabara Kazuhiro" userId="2a1df15ef662d434" providerId="LiveId" clId="{79CF6F03-95A3-4C87-945C-17ADA41D203C}" dt="2022-07-11T01:00:25.793" v="351" actId="700"/>
          <ac:spMkLst>
            <pc:docMk/>
            <pc:sldMk cId="2724229630" sldId="436"/>
            <ac:spMk id="5" creationId="{18125D54-B9F5-C25C-1938-1E2BAF98199D}"/>
          </ac:spMkLst>
        </pc:spChg>
        <pc:spChg chg="add del mod ord">
          <ac:chgData name="Kashiwabara Kazuhiro" userId="2a1df15ef662d434" providerId="LiveId" clId="{79CF6F03-95A3-4C87-945C-17ADA41D203C}" dt="2022-07-11T01:00:25.793" v="351" actId="700"/>
          <ac:spMkLst>
            <pc:docMk/>
            <pc:sldMk cId="2724229630" sldId="436"/>
            <ac:spMk id="6" creationId="{04D86BAC-0122-0ABE-CC0A-BD6EAE5EC602}"/>
          </ac:spMkLst>
        </pc:spChg>
        <pc:spChg chg="add del mod ord">
          <ac:chgData name="Kashiwabara Kazuhiro" userId="2a1df15ef662d434" providerId="LiveId" clId="{79CF6F03-95A3-4C87-945C-17ADA41D203C}" dt="2022-07-11T01:01:14.507" v="353" actId="700"/>
          <ac:spMkLst>
            <pc:docMk/>
            <pc:sldMk cId="2724229630" sldId="436"/>
            <ac:spMk id="7" creationId="{A2639D80-7985-D871-365D-138C53E37189}"/>
          </ac:spMkLst>
        </pc:spChg>
        <pc:spChg chg="add mod ord">
          <ac:chgData name="Kashiwabara Kazuhiro" userId="2a1df15ef662d434" providerId="LiveId" clId="{79CF6F03-95A3-4C87-945C-17ADA41D203C}" dt="2022-07-11T01:01:14.507" v="353" actId="700"/>
          <ac:spMkLst>
            <pc:docMk/>
            <pc:sldMk cId="2724229630" sldId="436"/>
            <ac:spMk id="8" creationId="{CE052574-D66F-665D-9EBA-63B921D68B85}"/>
          </ac:spMkLst>
        </pc:spChg>
        <pc:spChg chg="add mod ord">
          <ac:chgData name="Kashiwabara Kazuhiro" userId="2a1df15ef662d434" providerId="LiveId" clId="{79CF6F03-95A3-4C87-945C-17ADA41D203C}" dt="2022-07-11T01:01:14.507" v="353" actId="700"/>
          <ac:spMkLst>
            <pc:docMk/>
            <pc:sldMk cId="2724229630" sldId="436"/>
            <ac:spMk id="9" creationId="{0E4ECAEE-8AFF-2959-4252-675310CA658A}"/>
          </ac:spMkLst>
        </pc:spChg>
      </pc:sldChg>
      <pc:sldChg chg="new del">
        <pc:chgData name="Kashiwabara Kazuhiro" userId="2a1df15ef662d434" providerId="LiveId" clId="{79CF6F03-95A3-4C87-945C-17ADA41D203C}" dt="2022-07-11T01:19:22.654" v="624" actId="2696"/>
        <pc:sldMkLst>
          <pc:docMk/>
          <pc:sldMk cId="3972023643" sldId="437"/>
        </pc:sldMkLst>
      </pc:sldChg>
      <pc:sldChg chg="addSp delSp modSp new del mod modClrScheme chgLayout">
        <pc:chgData name="Kashiwabara Kazuhiro" userId="2a1df15ef662d434" providerId="LiveId" clId="{79CF6F03-95A3-4C87-945C-17ADA41D203C}" dt="2022-07-11T01:19:22.654" v="624" actId="2696"/>
        <pc:sldMkLst>
          <pc:docMk/>
          <pc:sldMk cId="2871821835" sldId="438"/>
        </pc:sldMkLst>
        <pc:spChg chg="del mod ord">
          <ac:chgData name="Kashiwabara Kazuhiro" userId="2a1df15ef662d434" providerId="LiveId" clId="{79CF6F03-95A3-4C87-945C-17ADA41D203C}" dt="2022-07-11T01:01:49.152" v="356" actId="700"/>
          <ac:spMkLst>
            <pc:docMk/>
            <pc:sldMk cId="2871821835" sldId="438"/>
            <ac:spMk id="2" creationId="{3945E67B-7C4B-0314-66DD-4A86F880BAAC}"/>
          </ac:spMkLst>
        </pc:spChg>
        <pc:spChg chg="mod ord">
          <ac:chgData name="Kashiwabara Kazuhiro" userId="2a1df15ef662d434" providerId="LiveId" clId="{79CF6F03-95A3-4C87-945C-17ADA41D203C}" dt="2022-07-11T01:01:49.152" v="356" actId="700"/>
          <ac:spMkLst>
            <pc:docMk/>
            <pc:sldMk cId="2871821835" sldId="438"/>
            <ac:spMk id="3" creationId="{64D17CF0-C1DB-E81F-6886-09C3E5A831BF}"/>
          </ac:spMkLst>
        </pc:spChg>
        <pc:spChg chg="mod ord">
          <ac:chgData name="Kashiwabara Kazuhiro" userId="2a1df15ef662d434" providerId="LiveId" clId="{79CF6F03-95A3-4C87-945C-17ADA41D203C}" dt="2022-07-11T01:01:49.152" v="356" actId="700"/>
          <ac:spMkLst>
            <pc:docMk/>
            <pc:sldMk cId="2871821835" sldId="438"/>
            <ac:spMk id="4" creationId="{05306B94-A2D9-1FAE-F05F-EC957CC626E9}"/>
          </ac:spMkLst>
        </pc:spChg>
        <pc:spChg chg="add mod ord">
          <ac:chgData name="Kashiwabara Kazuhiro" userId="2a1df15ef662d434" providerId="LiveId" clId="{79CF6F03-95A3-4C87-945C-17ADA41D203C}" dt="2022-07-11T01:01:49.152" v="356" actId="700"/>
          <ac:spMkLst>
            <pc:docMk/>
            <pc:sldMk cId="2871821835" sldId="438"/>
            <ac:spMk id="5" creationId="{D293D2C3-DB5D-431B-4881-F2061B5BADAF}"/>
          </ac:spMkLst>
        </pc:spChg>
        <pc:spChg chg="add mod ord">
          <ac:chgData name="Kashiwabara Kazuhiro" userId="2a1df15ef662d434" providerId="LiveId" clId="{79CF6F03-95A3-4C87-945C-17ADA41D203C}" dt="2022-07-11T01:01:49.152" v="356" actId="700"/>
          <ac:spMkLst>
            <pc:docMk/>
            <pc:sldMk cId="2871821835" sldId="438"/>
            <ac:spMk id="6" creationId="{2A00CFB3-DEA3-5E63-8AB9-4425B11C53B9}"/>
          </ac:spMkLst>
        </pc:spChg>
      </pc:sldChg>
      <pc:sldChg chg="new del">
        <pc:chgData name="Kashiwabara Kazuhiro" userId="2a1df15ef662d434" providerId="LiveId" clId="{79CF6F03-95A3-4C87-945C-17ADA41D203C}" dt="2022-07-11T02:15:52.127" v="3578" actId="2696"/>
        <pc:sldMkLst>
          <pc:docMk/>
          <pc:sldMk cId="1327196325" sldId="439"/>
        </pc:sldMkLst>
      </pc:sldChg>
      <pc:sldChg chg="modSp new del mod">
        <pc:chgData name="Kashiwabara Kazuhiro" userId="2a1df15ef662d434" providerId="LiveId" clId="{79CF6F03-95A3-4C87-945C-17ADA41D203C}" dt="2022-07-11T01:19:22.654" v="624" actId="2696"/>
        <pc:sldMkLst>
          <pc:docMk/>
          <pc:sldMk cId="458584297" sldId="440"/>
        </pc:sldMkLst>
        <pc:spChg chg="mod">
          <ac:chgData name="Kashiwabara Kazuhiro" userId="2a1df15ef662d434" providerId="LiveId" clId="{79CF6F03-95A3-4C87-945C-17ADA41D203C}" dt="2022-07-11T01:08:41.052" v="401" actId="1076"/>
          <ac:spMkLst>
            <pc:docMk/>
            <pc:sldMk cId="458584297" sldId="440"/>
            <ac:spMk id="5" creationId="{8AF02193-B273-4FDE-A9C2-A336ECB24D69}"/>
          </ac:spMkLst>
        </pc:spChg>
      </pc:sldChg>
      <pc:sldChg chg="addSp delSp modSp new mod ord">
        <pc:chgData name="Kashiwabara Kazuhiro" userId="2a1df15ef662d434" providerId="LiveId" clId="{79CF6F03-95A3-4C87-945C-17ADA41D203C}" dt="2022-07-11T07:09:46.644" v="6993" actId="20577"/>
        <pc:sldMkLst>
          <pc:docMk/>
          <pc:sldMk cId="2714425655" sldId="440"/>
        </pc:sldMkLst>
        <pc:spChg chg="del">
          <ac:chgData name="Kashiwabara Kazuhiro" userId="2a1df15ef662d434" providerId="LiveId" clId="{79CF6F03-95A3-4C87-945C-17ADA41D203C}" dt="2022-07-11T01:22:15.354" v="675" actId="478"/>
          <ac:spMkLst>
            <pc:docMk/>
            <pc:sldMk cId="2714425655" sldId="440"/>
            <ac:spMk id="2" creationId="{616E8B6C-EF08-D2F9-D70E-11B9EBE1EEBB}"/>
          </ac:spMkLst>
        </pc:spChg>
        <pc:spChg chg="mod">
          <ac:chgData name="Kashiwabara Kazuhiro" userId="2a1df15ef662d434" providerId="LiveId" clId="{79CF6F03-95A3-4C87-945C-17ADA41D203C}" dt="2022-07-11T02:15:33.547" v="3569" actId="20577"/>
          <ac:spMkLst>
            <pc:docMk/>
            <pc:sldMk cId="2714425655" sldId="440"/>
            <ac:spMk id="5" creationId="{A31B8A3E-6903-4A5F-320E-D654FC8718E1}"/>
          </ac:spMkLst>
        </pc:spChg>
        <pc:spChg chg="add del mod">
          <ac:chgData name="Kashiwabara Kazuhiro" userId="2a1df15ef662d434" providerId="LiveId" clId="{79CF6F03-95A3-4C87-945C-17ADA41D203C}" dt="2022-07-11T01:22:14.085" v="674"/>
          <ac:spMkLst>
            <pc:docMk/>
            <pc:sldMk cId="2714425655" sldId="440"/>
            <ac:spMk id="6" creationId="{763844F2-C112-44B3-CBC2-18C151FDCC3C}"/>
          </ac:spMkLst>
        </pc:spChg>
        <pc:spChg chg="add del mod">
          <ac:chgData name="Kashiwabara Kazuhiro" userId="2a1df15ef662d434" providerId="LiveId" clId="{79CF6F03-95A3-4C87-945C-17ADA41D203C}" dt="2022-07-11T01:22:14.085" v="674"/>
          <ac:spMkLst>
            <pc:docMk/>
            <pc:sldMk cId="2714425655" sldId="440"/>
            <ac:spMk id="7" creationId="{AAC31D7A-3FFD-3DDD-86D4-B57EA954337B}"/>
          </ac:spMkLst>
        </pc:spChg>
        <pc:spChg chg="add del mod">
          <ac:chgData name="Kashiwabara Kazuhiro" userId="2a1df15ef662d434" providerId="LiveId" clId="{79CF6F03-95A3-4C87-945C-17ADA41D203C}" dt="2022-07-11T01:22:14.085" v="674"/>
          <ac:spMkLst>
            <pc:docMk/>
            <pc:sldMk cId="2714425655" sldId="440"/>
            <ac:spMk id="8" creationId="{E27EB64F-9D34-43AE-134A-67AD96C2A0F2}"/>
          </ac:spMkLst>
        </pc:spChg>
        <pc:spChg chg="add del mod">
          <ac:chgData name="Kashiwabara Kazuhiro" userId="2a1df15ef662d434" providerId="LiveId" clId="{79CF6F03-95A3-4C87-945C-17ADA41D203C}" dt="2022-07-11T01:22:14.085" v="674"/>
          <ac:spMkLst>
            <pc:docMk/>
            <pc:sldMk cId="2714425655" sldId="440"/>
            <ac:spMk id="9" creationId="{993E985C-7058-6B36-FE06-5AB732965171}"/>
          </ac:spMkLst>
        </pc:spChg>
        <pc:spChg chg="add del mod">
          <ac:chgData name="Kashiwabara Kazuhiro" userId="2a1df15ef662d434" providerId="LiveId" clId="{79CF6F03-95A3-4C87-945C-17ADA41D203C}" dt="2022-07-11T01:22:14.085" v="674"/>
          <ac:spMkLst>
            <pc:docMk/>
            <pc:sldMk cId="2714425655" sldId="440"/>
            <ac:spMk id="10" creationId="{DB42999C-5EAF-B20B-8BB6-209B90223B6C}"/>
          </ac:spMkLst>
        </pc:spChg>
        <pc:spChg chg="add del mod">
          <ac:chgData name="Kashiwabara Kazuhiro" userId="2a1df15ef662d434" providerId="LiveId" clId="{79CF6F03-95A3-4C87-945C-17ADA41D203C}" dt="2022-07-11T01:22:14.085" v="674"/>
          <ac:spMkLst>
            <pc:docMk/>
            <pc:sldMk cId="2714425655" sldId="440"/>
            <ac:spMk id="11" creationId="{4EABF3E1-5420-8C01-D165-DA63F243DAEE}"/>
          </ac:spMkLst>
        </pc:spChg>
        <pc:spChg chg="add del mod">
          <ac:chgData name="Kashiwabara Kazuhiro" userId="2a1df15ef662d434" providerId="LiveId" clId="{79CF6F03-95A3-4C87-945C-17ADA41D203C}" dt="2022-07-11T01:22:14.085" v="674"/>
          <ac:spMkLst>
            <pc:docMk/>
            <pc:sldMk cId="2714425655" sldId="440"/>
            <ac:spMk id="12" creationId="{00B028CD-E594-BC4D-A5A1-BB2DE08F5A6D}"/>
          </ac:spMkLst>
        </pc:spChg>
        <pc:spChg chg="add del mod">
          <ac:chgData name="Kashiwabara Kazuhiro" userId="2a1df15ef662d434" providerId="LiveId" clId="{79CF6F03-95A3-4C87-945C-17ADA41D203C}" dt="2022-07-11T01:22:14.085" v="674"/>
          <ac:spMkLst>
            <pc:docMk/>
            <pc:sldMk cId="2714425655" sldId="440"/>
            <ac:spMk id="13" creationId="{172F189E-1604-842A-331C-9A5967BB18B2}"/>
          </ac:spMkLst>
        </pc:spChg>
        <pc:spChg chg="add del mod">
          <ac:chgData name="Kashiwabara Kazuhiro" userId="2a1df15ef662d434" providerId="LiveId" clId="{79CF6F03-95A3-4C87-945C-17ADA41D203C}" dt="2022-07-11T01:22:14.085" v="674"/>
          <ac:spMkLst>
            <pc:docMk/>
            <pc:sldMk cId="2714425655" sldId="440"/>
            <ac:spMk id="14" creationId="{8C66E91A-EA6A-706C-C2FA-E81343382B98}"/>
          </ac:spMkLst>
        </pc:spChg>
        <pc:spChg chg="add del mod">
          <ac:chgData name="Kashiwabara Kazuhiro" userId="2a1df15ef662d434" providerId="LiveId" clId="{79CF6F03-95A3-4C87-945C-17ADA41D203C}" dt="2022-07-11T01:22:14.085" v="674"/>
          <ac:spMkLst>
            <pc:docMk/>
            <pc:sldMk cId="2714425655" sldId="440"/>
            <ac:spMk id="15" creationId="{219E288A-E3F8-AC7C-E601-4F13ADBCE171}"/>
          </ac:spMkLst>
        </pc:spChg>
        <pc:spChg chg="add del mod">
          <ac:chgData name="Kashiwabara Kazuhiro" userId="2a1df15ef662d434" providerId="LiveId" clId="{79CF6F03-95A3-4C87-945C-17ADA41D203C}" dt="2022-07-11T01:22:14.085" v="674"/>
          <ac:spMkLst>
            <pc:docMk/>
            <pc:sldMk cId="2714425655" sldId="440"/>
            <ac:spMk id="16" creationId="{28FC169A-21D0-04EB-83AE-10CEEEA3A935}"/>
          </ac:spMkLst>
        </pc:spChg>
        <pc:spChg chg="add del mod">
          <ac:chgData name="Kashiwabara Kazuhiro" userId="2a1df15ef662d434" providerId="LiveId" clId="{79CF6F03-95A3-4C87-945C-17ADA41D203C}" dt="2022-07-11T01:22:14.085" v="674"/>
          <ac:spMkLst>
            <pc:docMk/>
            <pc:sldMk cId="2714425655" sldId="440"/>
            <ac:spMk id="17" creationId="{3D083720-8970-EEF3-53DC-60A28761C468}"/>
          </ac:spMkLst>
        </pc:spChg>
        <pc:spChg chg="add del mod">
          <ac:chgData name="Kashiwabara Kazuhiro" userId="2a1df15ef662d434" providerId="LiveId" clId="{79CF6F03-95A3-4C87-945C-17ADA41D203C}" dt="2022-07-11T01:22:14.085" v="674"/>
          <ac:spMkLst>
            <pc:docMk/>
            <pc:sldMk cId="2714425655" sldId="440"/>
            <ac:spMk id="18" creationId="{0AD5CE46-2451-CCB1-4536-5A6ED770AE9D}"/>
          </ac:spMkLst>
        </pc:spChg>
        <pc:spChg chg="add del mod">
          <ac:chgData name="Kashiwabara Kazuhiro" userId="2a1df15ef662d434" providerId="LiveId" clId="{79CF6F03-95A3-4C87-945C-17ADA41D203C}" dt="2022-07-11T01:22:14.085" v="674"/>
          <ac:spMkLst>
            <pc:docMk/>
            <pc:sldMk cId="2714425655" sldId="440"/>
            <ac:spMk id="19" creationId="{45FA89BB-3BC2-3BDC-D28B-467C2DC5DD38}"/>
          </ac:spMkLst>
        </pc:spChg>
        <pc:spChg chg="add del mod">
          <ac:chgData name="Kashiwabara Kazuhiro" userId="2a1df15ef662d434" providerId="LiveId" clId="{79CF6F03-95A3-4C87-945C-17ADA41D203C}" dt="2022-07-11T01:22:14.085" v="674"/>
          <ac:spMkLst>
            <pc:docMk/>
            <pc:sldMk cId="2714425655" sldId="440"/>
            <ac:spMk id="20" creationId="{909F7EAF-58CD-A496-8E94-CC54E462CFC1}"/>
          </ac:spMkLst>
        </pc:spChg>
        <pc:spChg chg="add del mod">
          <ac:chgData name="Kashiwabara Kazuhiro" userId="2a1df15ef662d434" providerId="LiveId" clId="{79CF6F03-95A3-4C87-945C-17ADA41D203C}" dt="2022-07-11T01:22:14.085" v="674"/>
          <ac:spMkLst>
            <pc:docMk/>
            <pc:sldMk cId="2714425655" sldId="440"/>
            <ac:spMk id="21" creationId="{A763EE0C-6799-42DE-CE4F-803C17A173FF}"/>
          </ac:spMkLst>
        </pc:spChg>
        <pc:spChg chg="add del mod">
          <ac:chgData name="Kashiwabara Kazuhiro" userId="2a1df15ef662d434" providerId="LiveId" clId="{79CF6F03-95A3-4C87-945C-17ADA41D203C}" dt="2022-07-11T01:22:14.085" v="674"/>
          <ac:spMkLst>
            <pc:docMk/>
            <pc:sldMk cId="2714425655" sldId="440"/>
            <ac:spMk id="22" creationId="{B2E30F38-6887-4C2F-89AD-8A0CBD89FB3A}"/>
          </ac:spMkLst>
        </pc:spChg>
        <pc:spChg chg="add del mod">
          <ac:chgData name="Kashiwabara Kazuhiro" userId="2a1df15ef662d434" providerId="LiveId" clId="{79CF6F03-95A3-4C87-945C-17ADA41D203C}" dt="2022-07-11T01:22:14.085" v="674"/>
          <ac:spMkLst>
            <pc:docMk/>
            <pc:sldMk cId="2714425655" sldId="440"/>
            <ac:spMk id="23" creationId="{4C8A104C-A283-65EB-DE52-8268EB019492}"/>
          </ac:spMkLst>
        </pc:spChg>
        <pc:spChg chg="add del mod">
          <ac:chgData name="Kashiwabara Kazuhiro" userId="2a1df15ef662d434" providerId="LiveId" clId="{79CF6F03-95A3-4C87-945C-17ADA41D203C}" dt="2022-07-11T01:22:14.085" v="674"/>
          <ac:spMkLst>
            <pc:docMk/>
            <pc:sldMk cId="2714425655" sldId="440"/>
            <ac:spMk id="24" creationId="{F9CE5A4D-E3F0-1334-1CCF-718F47DEFE66}"/>
          </ac:spMkLst>
        </pc:spChg>
        <pc:spChg chg="add del mod">
          <ac:chgData name="Kashiwabara Kazuhiro" userId="2a1df15ef662d434" providerId="LiveId" clId="{79CF6F03-95A3-4C87-945C-17ADA41D203C}" dt="2022-07-11T01:22:14.085" v="674"/>
          <ac:spMkLst>
            <pc:docMk/>
            <pc:sldMk cId="2714425655" sldId="440"/>
            <ac:spMk id="25" creationId="{C2C7194E-F9BD-1165-E54C-2054BF4D5B24}"/>
          </ac:spMkLst>
        </pc:spChg>
        <pc:spChg chg="add del mod">
          <ac:chgData name="Kashiwabara Kazuhiro" userId="2a1df15ef662d434" providerId="LiveId" clId="{79CF6F03-95A3-4C87-945C-17ADA41D203C}" dt="2022-07-11T01:22:14.085" v="674"/>
          <ac:spMkLst>
            <pc:docMk/>
            <pc:sldMk cId="2714425655" sldId="440"/>
            <ac:spMk id="26" creationId="{7ABEBA29-907F-7EDB-B49D-38B876CC9470}"/>
          </ac:spMkLst>
        </pc:spChg>
        <pc:spChg chg="add del mod">
          <ac:chgData name="Kashiwabara Kazuhiro" userId="2a1df15ef662d434" providerId="LiveId" clId="{79CF6F03-95A3-4C87-945C-17ADA41D203C}" dt="2022-07-11T01:22:14.085" v="674"/>
          <ac:spMkLst>
            <pc:docMk/>
            <pc:sldMk cId="2714425655" sldId="440"/>
            <ac:spMk id="27" creationId="{9B5DA5F2-700F-D99D-C0C7-79F44633A18E}"/>
          </ac:spMkLst>
        </pc:spChg>
        <pc:spChg chg="add mod topLvl">
          <ac:chgData name="Kashiwabara Kazuhiro" userId="2a1df15ef662d434" providerId="LiveId" clId="{79CF6F03-95A3-4C87-945C-17ADA41D203C}" dt="2022-07-11T05:31:15.431" v="6531" actId="207"/>
          <ac:spMkLst>
            <pc:docMk/>
            <pc:sldMk cId="2714425655" sldId="440"/>
            <ac:spMk id="28" creationId="{DD6BA80A-E296-D32F-A16A-F644CD1E5BA8}"/>
          </ac:spMkLst>
        </pc:spChg>
        <pc:spChg chg="add mod topLvl">
          <ac:chgData name="Kashiwabara Kazuhiro" userId="2a1df15ef662d434" providerId="LiveId" clId="{79CF6F03-95A3-4C87-945C-17ADA41D203C}" dt="2022-07-11T05:27:24.209" v="6487" actId="165"/>
          <ac:spMkLst>
            <pc:docMk/>
            <pc:sldMk cId="2714425655" sldId="440"/>
            <ac:spMk id="29" creationId="{343D06E7-1C8D-B13B-A486-AB553B119E3C}"/>
          </ac:spMkLst>
        </pc:spChg>
        <pc:spChg chg="add mod topLvl">
          <ac:chgData name="Kashiwabara Kazuhiro" userId="2a1df15ef662d434" providerId="LiveId" clId="{79CF6F03-95A3-4C87-945C-17ADA41D203C}" dt="2022-07-11T05:30:55.006" v="6509" actId="465"/>
          <ac:spMkLst>
            <pc:docMk/>
            <pc:sldMk cId="2714425655" sldId="440"/>
            <ac:spMk id="30" creationId="{1A58B2CB-7671-81C8-6530-6857BD0850AE}"/>
          </ac:spMkLst>
        </pc:spChg>
        <pc:spChg chg="add mod topLvl">
          <ac:chgData name="Kashiwabara Kazuhiro" userId="2a1df15ef662d434" providerId="LiveId" clId="{79CF6F03-95A3-4C87-945C-17ADA41D203C}" dt="2022-07-11T05:30:55.006" v="6509" actId="465"/>
          <ac:spMkLst>
            <pc:docMk/>
            <pc:sldMk cId="2714425655" sldId="440"/>
            <ac:spMk id="31" creationId="{495CB7C6-2058-F560-45B3-3E82F1CBF865}"/>
          </ac:spMkLst>
        </pc:spChg>
        <pc:spChg chg="add mod topLvl">
          <ac:chgData name="Kashiwabara Kazuhiro" userId="2a1df15ef662d434" providerId="LiveId" clId="{79CF6F03-95A3-4C87-945C-17ADA41D203C}" dt="2022-07-11T05:31:00.293" v="6513" actId="20577"/>
          <ac:spMkLst>
            <pc:docMk/>
            <pc:sldMk cId="2714425655" sldId="440"/>
            <ac:spMk id="32" creationId="{7FA06068-4A5C-9CFD-2C09-2411B9C790C8}"/>
          </ac:spMkLst>
        </pc:spChg>
        <pc:spChg chg="add mod topLvl">
          <ac:chgData name="Kashiwabara Kazuhiro" userId="2a1df15ef662d434" providerId="LiveId" clId="{79CF6F03-95A3-4C87-945C-17ADA41D203C}" dt="2022-07-11T05:31:01.753" v="6517" actId="20577"/>
          <ac:spMkLst>
            <pc:docMk/>
            <pc:sldMk cId="2714425655" sldId="440"/>
            <ac:spMk id="33" creationId="{7754C107-6003-6383-E966-0B8A80D4B1C2}"/>
          </ac:spMkLst>
        </pc:spChg>
        <pc:spChg chg="add mod topLvl">
          <ac:chgData name="Kashiwabara Kazuhiro" userId="2a1df15ef662d434" providerId="LiveId" clId="{79CF6F03-95A3-4C87-945C-17ADA41D203C}" dt="2022-07-11T05:31:03.601" v="6521" actId="20577"/>
          <ac:spMkLst>
            <pc:docMk/>
            <pc:sldMk cId="2714425655" sldId="440"/>
            <ac:spMk id="34" creationId="{2CCBC1BF-FD10-1194-6475-121AF23CAFC0}"/>
          </ac:spMkLst>
        </pc:spChg>
        <pc:spChg chg="add mod topLvl">
          <ac:chgData name="Kashiwabara Kazuhiro" userId="2a1df15ef662d434" providerId="LiveId" clId="{79CF6F03-95A3-4C87-945C-17ADA41D203C}" dt="2022-07-11T05:31:05.425" v="6525" actId="20577"/>
          <ac:spMkLst>
            <pc:docMk/>
            <pc:sldMk cId="2714425655" sldId="440"/>
            <ac:spMk id="35" creationId="{4052C014-906C-108F-461C-1CCAA4EB03C0}"/>
          </ac:spMkLst>
        </pc:spChg>
        <pc:spChg chg="add mod topLvl">
          <ac:chgData name="Kashiwabara Kazuhiro" userId="2a1df15ef662d434" providerId="LiveId" clId="{79CF6F03-95A3-4C87-945C-17ADA41D203C}" dt="2022-07-11T05:31:07.199" v="6529" actId="20577"/>
          <ac:spMkLst>
            <pc:docMk/>
            <pc:sldMk cId="2714425655" sldId="440"/>
            <ac:spMk id="36" creationId="{45FD435C-DF2D-86C7-3658-4818FCCD41C2}"/>
          </ac:spMkLst>
        </pc:spChg>
        <pc:spChg chg="add mod topLvl">
          <ac:chgData name="Kashiwabara Kazuhiro" userId="2a1df15ef662d434" providerId="LiveId" clId="{79CF6F03-95A3-4C87-945C-17ADA41D203C}" dt="2022-07-11T05:30:55.006" v="6509" actId="465"/>
          <ac:spMkLst>
            <pc:docMk/>
            <pc:sldMk cId="2714425655" sldId="440"/>
            <ac:spMk id="37" creationId="{DCF699EF-9920-0C40-D070-68A6F769C71F}"/>
          </ac:spMkLst>
        </pc:spChg>
        <pc:spChg chg="add mod topLvl">
          <ac:chgData name="Kashiwabara Kazuhiro" userId="2a1df15ef662d434" providerId="LiveId" clId="{79CF6F03-95A3-4C87-945C-17ADA41D203C}" dt="2022-07-11T06:51:10.664" v="6671" actId="20577"/>
          <ac:spMkLst>
            <pc:docMk/>
            <pc:sldMk cId="2714425655" sldId="440"/>
            <ac:spMk id="38" creationId="{D7DC3215-8502-6CD3-8786-31503EF3A2D6}"/>
          </ac:spMkLst>
        </pc:spChg>
        <pc:spChg chg="add mod topLvl">
          <ac:chgData name="Kashiwabara Kazuhiro" userId="2a1df15ef662d434" providerId="LiveId" clId="{79CF6F03-95A3-4C87-945C-17ADA41D203C}" dt="2022-07-11T05:31:15.431" v="6531" actId="207"/>
          <ac:spMkLst>
            <pc:docMk/>
            <pc:sldMk cId="2714425655" sldId="440"/>
            <ac:spMk id="39" creationId="{C14D2BD0-3AB1-45CB-A076-E0F788A6E9DA}"/>
          </ac:spMkLst>
        </pc:spChg>
        <pc:spChg chg="add mod topLvl">
          <ac:chgData name="Kashiwabara Kazuhiro" userId="2a1df15ef662d434" providerId="LiveId" clId="{79CF6F03-95A3-4C87-945C-17ADA41D203C}" dt="2022-07-11T05:27:24.209" v="6487" actId="165"/>
          <ac:spMkLst>
            <pc:docMk/>
            <pc:sldMk cId="2714425655" sldId="440"/>
            <ac:spMk id="40" creationId="{B2F5D44A-D0AB-76B0-BBE3-82B0A9B91090}"/>
          </ac:spMkLst>
        </pc:spChg>
        <pc:spChg chg="add mod topLvl">
          <ac:chgData name="Kashiwabara Kazuhiro" userId="2a1df15ef662d434" providerId="LiveId" clId="{79CF6F03-95A3-4C87-945C-17ADA41D203C}" dt="2022-07-11T05:28:34.932" v="6507" actId="465"/>
          <ac:spMkLst>
            <pc:docMk/>
            <pc:sldMk cId="2714425655" sldId="440"/>
            <ac:spMk id="41" creationId="{0C29E242-161E-6080-D77A-711BF4D44536}"/>
          </ac:spMkLst>
        </pc:spChg>
        <pc:spChg chg="add mod topLvl">
          <ac:chgData name="Kashiwabara Kazuhiro" userId="2a1df15ef662d434" providerId="LiveId" clId="{79CF6F03-95A3-4C87-945C-17ADA41D203C}" dt="2022-07-11T05:28:34.932" v="6507" actId="465"/>
          <ac:spMkLst>
            <pc:docMk/>
            <pc:sldMk cId="2714425655" sldId="440"/>
            <ac:spMk id="42" creationId="{AC7CC59A-AD7D-6DBF-EEC1-4CD46ECD31A1}"/>
          </ac:spMkLst>
        </pc:spChg>
        <pc:spChg chg="add mod topLvl">
          <ac:chgData name="Kashiwabara Kazuhiro" userId="2a1df15ef662d434" providerId="LiveId" clId="{79CF6F03-95A3-4C87-945C-17ADA41D203C}" dt="2022-07-11T05:28:34.932" v="6507" actId="465"/>
          <ac:spMkLst>
            <pc:docMk/>
            <pc:sldMk cId="2714425655" sldId="440"/>
            <ac:spMk id="43" creationId="{98E38CAD-15AD-BA87-5C0D-C02BD82DE229}"/>
          </ac:spMkLst>
        </pc:spChg>
        <pc:spChg chg="add mod topLvl">
          <ac:chgData name="Kashiwabara Kazuhiro" userId="2a1df15ef662d434" providerId="LiveId" clId="{79CF6F03-95A3-4C87-945C-17ADA41D203C}" dt="2022-07-11T05:28:34.932" v="6507" actId="465"/>
          <ac:spMkLst>
            <pc:docMk/>
            <pc:sldMk cId="2714425655" sldId="440"/>
            <ac:spMk id="44" creationId="{1CD6F6D9-484E-3383-3A12-46CE2AE5A8E6}"/>
          </ac:spMkLst>
        </pc:spChg>
        <pc:spChg chg="add mod topLvl">
          <ac:chgData name="Kashiwabara Kazuhiro" userId="2a1df15ef662d434" providerId="LiveId" clId="{79CF6F03-95A3-4C87-945C-17ADA41D203C}" dt="2022-07-11T05:28:34.932" v="6507" actId="465"/>
          <ac:spMkLst>
            <pc:docMk/>
            <pc:sldMk cId="2714425655" sldId="440"/>
            <ac:spMk id="45" creationId="{6E5C5E16-5403-5A81-70BB-42B0FA2E3EC3}"/>
          </ac:spMkLst>
        </pc:spChg>
        <pc:spChg chg="add mod topLvl">
          <ac:chgData name="Kashiwabara Kazuhiro" userId="2a1df15ef662d434" providerId="LiveId" clId="{79CF6F03-95A3-4C87-945C-17ADA41D203C}" dt="2022-07-11T07:09:46.644" v="6993" actId="20577"/>
          <ac:spMkLst>
            <pc:docMk/>
            <pc:sldMk cId="2714425655" sldId="440"/>
            <ac:spMk id="46" creationId="{B5A0239B-BCE4-D7EB-C9ED-1B7AE09E6D7B}"/>
          </ac:spMkLst>
        </pc:spChg>
        <pc:spChg chg="add mod topLvl">
          <ac:chgData name="Kashiwabara Kazuhiro" userId="2a1df15ef662d434" providerId="LiveId" clId="{79CF6F03-95A3-4C87-945C-17ADA41D203C}" dt="2022-07-11T05:28:34.932" v="6507" actId="465"/>
          <ac:spMkLst>
            <pc:docMk/>
            <pc:sldMk cId="2714425655" sldId="440"/>
            <ac:spMk id="47" creationId="{B6662141-8376-49E2-29A8-B65E6F6C4BB1}"/>
          </ac:spMkLst>
        </pc:spChg>
        <pc:spChg chg="add mod topLvl">
          <ac:chgData name="Kashiwabara Kazuhiro" userId="2a1df15ef662d434" providerId="LiveId" clId="{79CF6F03-95A3-4C87-945C-17ADA41D203C}" dt="2022-07-11T05:28:34.932" v="6507" actId="465"/>
          <ac:spMkLst>
            <pc:docMk/>
            <pc:sldMk cId="2714425655" sldId="440"/>
            <ac:spMk id="48" creationId="{4B7C79B8-7367-FD14-82DC-625632A99F46}"/>
          </ac:spMkLst>
        </pc:spChg>
        <pc:spChg chg="add mod topLvl">
          <ac:chgData name="Kashiwabara Kazuhiro" userId="2a1df15ef662d434" providerId="LiveId" clId="{79CF6F03-95A3-4C87-945C-17ADA41D203C}" dt="2022-07-11T05:27:24.209" v="6487" actId="165"/>
          <ac:spMkLst>
            <pc:docMk/>
            <pc:sldMk cId="2714425655" sldId="440"/>
            <ac:spMk id="49" creationId="{2557E737-383F-C391-E0F4-54E83ECCCA3D}"/>
          </ac:spMkLst>
        </pc:spChg>
        <pc:spChg chg="add mod">
          <ac:chgData name="Kashiwabara Kazuhiro" userId="2a1df15ef662d434" providerId="LiveId" clId="{79CF6F03-95A3-4C87-945C-17ADA41D203C}" dt="2022-07-11T05:17:30.380" v="5937" actId="20577"/>
          <ac:spMkLst>
            <pc:docMk/>
            <pc:sldMk cId="2714425655" sldId="440"/>
            <ac:spMk id="51" creationId="{3FE19C75-154D-AF20-6EB2-5A10221570B4}"/>
          </ac:spMkLst>
        </pc:spChg>
        <pc:spChg chg="add del mod">
          <ac:chgData name="Kashiwabara Kazuhiro" userId="2a1df15ef662d434" providerId="LiveId" clId="{79CF6F03-95A3-4C87-945C-17ADA41D203C}" dt="2022-07-11T01:55:45.982" v="2832" actId="478"/>
          <ac:spMkLst>
            <pc:docMk/>
            <pc:sldMk cId="2714425655" sldId="440"/>
            <ac:spMk id="53" creationId="{DFF9D2AE-58CF-BE2D-A5E6-6807790EA96A}"/>
          </ac:spMkLst>
        </pc:spChg>
        <pc:spChg chg="add mod topLvl">
          <ac:chgData name="Kashiwabara Kazuhiro" userId="2a1df15ef662d434" providerId="LiveId" clId="{79CF6F03-95A3-4C87-945C-17ADA41D203C}" dt="2022-07-11T05:31:11.148" v="6530" actId="165"/>
          <ac:spMkLst>
            <pc:docMk/>
            <pc:sldMk cId="2714425655" sldId="440"/>
            <ac:spMk id="54" creationId="{25170CBF-05AE-A5AB-86DC-4F3950AE1A35}"/>
          </ac:spMkLst>
        </pc:spChg>
        <pc:spChg chg="add mod topLvl">
          <ac:chgData name="Kashiwabara Kazuhiro" userId="2a1df15ef662d434" providerId="LiveId" clId="{79CF6F03-95A3-4C87-945C-17ADA41D203C}" dt="2022-07-11T05:31:11.148" v="6530" actId="165"/>
          <ac:spMkLst>
            <pc:docMk/>
            <pc:sldMk cId="2714425655" sldId="440"/>
            <ac:spMk id="55" creationId="{72076BE5-42CF-F444-A68F-F047FD4625E9}"/>
          </ac:spMkLst>
        </pc:spChg>
        <pc:spChg chg="add mod topLvl">
          <ac:chgData name="Kashiwabara Kazuhiro" userId="2a1df15ef662d434" providerId="LiveId" clId="{79CF6F03-95A3-4C87-945C-17ADA41D203C}" dt="2022-07-11T05:31:11.148" v="6530" actId="165"/>
          <ac:spMkLst>
            <pc:docMk/>
            <pc:sldMk cId="2714425655" sldId="440"/>
            <ac:spMk id="56" creationId="{CA84D8E4-0D59-62CF-BD74-9DD6FCCCECF6}"/>
          </ac:spMkLst>
        </pc:spChg>
        <pc:spChg chg="add mod topLvl">
          <ac:chgData name="Kashiwabara Kazuhiro" userId="2a1df15ef662d434" providerId="LiveId" clId="{79CF6F03-95A3-4C87-945C-17ADA41D203C}" dt="2022-07-11T05:31:11.148" v="6530" actId="165"/>
          <ac:spMkLst>
            <pc:docMk/>
            <pc:sldMk cId="2714425655" sldId="440"/>
            <ac:spMk id="57" creationId="{119DDC91-0D85-C08B-4F84-9D1BEF63815C}"/>
          </ac:spMkLst>
        </pc:spChg>
        <pc:spChg chg="add del mod">
          <ac:chgData name="Kashiwabara Kazuhiro" userId="2a1df15ef662d434" providerId="LiveId" clId="{79CF6F03-95A3-4C87-945C-17ADA41D203C}" dt="2022-07-11T01:55:29.897" v="2829" actId="478"/>
          <ac:spMkLst>
            <pc:docMk/>
            <pc:sldMk cId="2714425655" sldId="440"/>
            <ac:spMk id="58" creationId="{CA4871A7-1300-E557-BB0C-0A29BB57895D}"/>
          </ac:spMkLst>
        </pc:spChg>
        <pc:spChg chg="add mod topLvl">
          <ac:chgData name="Kashiwabara Kazuhiro" userId="2a1df15ef662d434" providerId="LiveId" clId="{79CF6F03-95A3-4C87-945C-17ADA41D203C}" dt="2022-07-11T05:27:24.209" v="6487" actId="165"/>
          <ac:spMkLst>
            <pc:docMk/>
            <pc:sldMk cId="2714425655" sldId="440"/>
            <ac:spMk id="59" creationId="{A2F5DCC6-8D3B-2F35-58FF-01C45B1DA43B}"/>
          </ac:spMkLst>
        </pc:spChg>
        <pc:spChg chg="add mod topLvl">
          <ac:chgData name="Kashiwabara Kazuhiro" userId="2a1df15ef662d434" providerId="LiveId" clId="{79CF6F03-95A3-4C87-945C-17ADA41D203C}" dt="2022-07-11T05:31:15.431" v="6531" actId="207"/>
          <ac:spMkLst>
            <pc:docMk/>
            <pc:sldMk cId="2714425655" sldId="440"/>
            <ac:spMk id="62" creationId="{40D895AC-9D70-45F6-7DE8-0D8AA1956686}"/>
          </ac:spMkLst>
        </pc:spChg>
        <pc:spChg chg="add del mod">
          <ac:chgData name="Kashiwabara Kazuhiro" userId="2a1df15ef662d434" providerId="LiveId" clId="{79CF6F03-95A3-4C87-945C-17ADA41D203C}" dt="2022-07-11T02:02:56.456" v="2956" actId="478"/>
          <ac:spMkLst>
            <pc:docMk/>
            <pc:sldMk cId="2714425655" sldId="440"/>
            <ac:spMk id="66" creationId="{66F6F9D7-9282-A965-BE6C-15113953E2C0}"/>
          </ac:spMkLst>
        </pc:spChg>
        <pc:spChg chg="add del mod">
          <ac:chgData name="Kashiwabara Kazuhiro" userId="2a1df15ef662d434" providerId="LiveId" clId="{79CF6F03-95A3-4C87-945C-17ADA41D203C}" dt="2022-07-11T02:02:56.997" v="2957" actId="478"/>
          <ac:spMkLst>
            <pc:docMk/>
            <pc:sldMk cId="2714425655" sldId="440"/>
            <ac:spMk id="67" creationId="{B512EFC7-7CEB-F799-20F3-53D2DC68533F}"/>
          </ac:spMkLst>
        </pc:spChg>
        <pc:spChg chg="add del mod">
          <ac:chgData name="Kashiwabara Kazuhiro" userId="2a1df15ef662d434" providerId="LiveId" clId="{79CF6F03-95A3-4C87-945C-17ADA41D203C}" dt="2022-07-11T02:02:57.784" v="2958" actId="478"/>
          <ac:spMkLst>
            <pc:docMk/>
            <pc:sldMk cId="2714425655" sldId="440"/>
            <ac:spMk id="68" creationId="{A3416BFB-0EF1-39DD-9BEF-EBF908ED9498}"/>
          </ac:spMkLst>
        </pc:spChg>
        <pc:grpChg chg="add del mod">
          <ac:chgData name="Kashiwabara Kazuhiro" userId="2a1df15ef662d434" providerId="LiveId" clId="{79CF6F03-95A3-4C87-945C-17ADA41D203C}" dt="2022-07-11T01:26:57.603" v="960" actId="165"/>
          <ac:grpSpMkLst>
            <pc:docMk/>
            <pc:sldMk cId="2714425655" sldId="440"/>
            <ac:grpSpMk id="50" creationId="{BE97A882-E97B-9222-E9CE-879CCF4ACFCC}"/>
          </ac:grpSpMkLst>
        </pc:grpChg>
        <pc:grpChg chg="add del mod">
          <ac:chgData name="Kashiwabara Kazuhiro" userId="2a1df15ef662d434" providerId="LiveId" clId="{79CF6F03-95A3-4C87-945C-17ADA41D203C}" dt="2022-07-11T01:31:00.950" v="1523" actId="165"/>
          <ac:grpSpMkLst>
            <pc:docMk/>
            <pc:sldMk cId="2714425655" sldId="440"/>
            <ac:grpSpMk id="52" creationId="{B95F4543-F355-C30F-F83E-DF291575A34A}"/>
          </ac:grpSpMkLst>
        </pc:grpChg>
        <pc:grpChg chg="add del mod">
          <ac:chgData name="Kashiwabara Kazuhiro" userId="2a1df15ef662d434" providerId="LiveId" clId="{79CF6F03-95A3-4C87-945C-17ADA41D203C}" dt="2022-07-11T02:18:50.966" v="3677" actId="165"/>
          <ac:grpSpMkLst>
            <pc:docMk/>
            <pc:sldMk cId="2714425655" sldId="440"/>
            <ac:grpSpMk id="69" creationId="{656FFD54-407A-0E42-BE35-E3EBAD0809F4}"/>
          </ac:grpSpMkLst>
        </pc:grpChg>
        <pc:grpChg chg="add del mod topLvl">
          <ac:chgData name="Kashiwabara Kazuhiro" userId="2a1df15ef662d434" providerId="LiveId" clId="{79CF6F03-95A3-4C87-945C-17ADA41D203C}" dt="2022-07-11T05:31:11.148" v="6530" actId="165"/>
          <ac:grpSpMkLst>
            <pc:docMk/>
            <pc:sldMk cId="2714425655" sldId="440"/>
            <ac:grpSpMk id="70" creationId="{FFDB8697-80DE-997C-ABAD-B542608820DA}"/>
          </ac:grpSpMkLst>
        </pc:grpChg>
        <pc:grpChg chg="add del mod">
          <ac:chgData name="Kashiwabara Kazuhiro" userId="2a1df15ef662d434" providerId="LiveId" clId="{79CF6F03-95A3-4C87-945C-17ADA41D203C}" dt="2022-07-11T05:27:24.209" v="6487" actId="165"/>
          <ac:grpSpMkLst>
            <pc:docMk/>
            <pc:sldMk cId="2714425655" sldId="440"/>
            <ac:grpSpMk id="71" creationId="{D4B720F1-648E-E41E-AC1B-4CAE70A374D8}"/>
          </ac:grpSpMkLst>
        </pc:grpChg>
        <pc:cxnChg chg="add del mod">
          <ac:chgData name="Kashiwabara Kazuhiro" userId="2a1df15ef662d434" providerId="LiveId" clId="{79CF6F03-95A3-4C87-945C-17ADA41D203C}" dt="2022-07-11T02:00:17.321" v="2906" actId="478"/>
          <ac:cxnSpMkLst>
            <pc:docMk/>
            <pc:sldMk cId="2714425655" sldId="440"/>
            <ac:cxnSpMk id="61" creationId="{369B816A-E22A-18F0-BAAE-590FE15ADD45}"/>
          </ac:cxnSpMkLst>
        </pc:cxnChg>
        <pc:cxnChg chg="add del mod">
          <ac:chgData name="Kashiwabara Kazuhiro" userId="2a1df15ef662d434" providerId="LiveId" clId="{79CF6F03-95A3-4C87-945C-17ADA41D203C}" dt="2022-07-11T02:01:15.408" v="2935" actId="478"/>
          <ac:cxnSpMkLst>
            <pc:docMk/>
            <pc:sldMk cId="2714425655" sldId="440"/>
            <ac:cxnSpMk id="64" creationId="{0CA5BD02-9E28-03DA-A971-1F3200B95E68}"/>
          </ac:cxnSpMkLst>
        </pc:cxnChg>
        <pc:cxnChg chg="add del mod">
          <ac:chgData name="Kashiwabara Kazuhiro" userId="2a1df15ef662d434" providerId="LiveId" clId="{79CF6F03-95A3-4C87-945C-17ADA41D203C}" dt="2022-07-11T02:01:14.675" v="2934" actId="478"/>
          <ac:cxnSpMkLst>
            <pc:docMk/>
            <pc:sldMk cId="2714425655" sldId="440"/>
            <ac:cxnSpMk id="65" creationId="{D2A1B6FB-F176-5B7A-5439-92BEA130DE14}"/>
          </ac:cxnSpMkLst>
        </pc:cxnChg>
      </pc:sldChg>
      <pc:sldChg chg="addSp delSp modSp new del mod modClrScheme chgLayout">
        <pc:chgData name="Kashiwabara Kazuhiro" userId="2a1df15ef662d434" providerId="LiveId" clId="{79CF6F03-95A3-4C87-945C-17ADA41D203C}" dt="2022-07-11T01:19:22.654" v="624" actId="2696"/>
        <pc:sldMkLst>
          <pc:docMk/>
          <pc:sldMk cId="1470012021" sldId="441"/>
        </pc:sldMkLst>
        <pc:spChg chg="del mod ord">
          <ac:chgData name="Kashiwabara Kazuhiro" userId="2a1df15ef662d434" providerId="LiveId" clId="{79CF6F03-95A3-4C87-945C-17ADA41D203C}" dt="2022-07-11T01:17:27.761" v="585" actId="700"/>
          <ac:spMkLst>
            <pc:docMk/>
            <pc:sldMk cId="1470012021" sldId="441"/>
            <ac:spMk id="2" creationId="{A606EEE4-DDFD-E810-79E5-950D4CC414E6}"/>
          </ac:spMkLst>
        </pc:spChg>
        <pc:spChg chg="mod ord">
          <ac:chgData name="Kashiwabara Kazuhiro" userId="2a1df15ef662d434" providerId="LiveId" clId="{79CF6F03-95A3-4C87-945C-17ADA41D203C}" dt="2022-07-11T01:17:27.761" v="585" actId="700"/>
          <ac:spMkLst>
            <pc:docMk/>
            <pc:sldMk cId="1470012021" sldId="441"/>
            <ac:spMk id="3" creationId="{871A595A-41AF-20C5-9C99-291D4FFB7A3F}"/>
          </ac:spMkLst>
        </pc:spChg>
        <pc:spChg chg="mod ord">
          <ac:chgData name="Kashiwabara Kazuhiro" userId="2a1df15ef662d434" providerId="LiveId" clId="{79CF6F03-95A3-4C87-945C-17ADA41D203C}" dt="2022-07-11T01:17:27.761" v="585" actId="700"/>
          <ac:spMkLst>
            <pc:docMk/>
            <pc:sldMk cId="1470012021" sldId="441"/>
            <ac:spMk id="4" creationId="{15179D65-5C9B-1F1C-8D56-341E241A862C}"/>
          </ac:spMkLst>
        </pc:spChg>
        <pc:spChg chg="del">
          <ac:chgData name="Kashiwabara Kazuhiro" userId="2a1df15ef662d434" providerId="LiveId" clId="{79CF6F03-95A3-4C87-945C-17ADA41D203C}" dt="2022-07-11T01:17:27.761" v="585" actId="700"/>
          <ac:spMkLst>
            <pc:docMk/>
            <pc:sldMk cId="1470012021" sldId="441"/>
            <ac:spMk id="5" creationId="{794D5D6B-AA08-1814-0FC8-5342B466CF04}"/>
          </ac:spMkLst>
        </pc:spChg>
        <pc:spChg chg="add mod ord">
          <ac:chgData name="Kashiwabara Kazuhiro" userId="2a1df15ef662d434" providerId="LiveId" clId="{79CF6F03-95A3-4C87-945C-17ADA41D203C}" dt="2022-07-11T01:17:27.761" v="585" actId="700"/>
          <ac:spMkLst>
            <pc:docMk/>
            <pc:sldMk cId="1470012021" sldId="441"/>
            <ac:spMk id="6" creationId="{44B0F8F0-4861-11B4-0059-3A3325D4A4A7}"/>
          </ac:spMkLst>
        </pc:spChg>
      </pc:sldChg>
      <pc:sldChg chg="addSp delSp modSp new mod modClrScheme chgLayout">
        <pc:chgData name="Kashiwabara Kazuhiro" userId="2a1df15ef662d434" providerId="LiveId" clId="{79CF6F03-95A3-4C87-945C-17ADA41D203C}" dt="2022-07-11T02:44:01.833" v="4371" actId="20577"/>
        <pc:sldMkLst>
          <pc:docMk/>
          <pc:sldMk cId="4111732018" sldId="441"/>
        </pc:sldMkLst>
        <pc:spChg chg="del mod ord">
          <ac:chgData name="Kashiwabara Kazuhiro" userId="2a1df15ef662d434" providerId="LiveId" clId="{79CF6F03-95A3-4C87-945C-17ADA41D203C}" dt="2022-07-11T02:15:38.366" v="3571" actId="700"/>
          <ac:spMkLst>
            <pc:docMk/>
            <pc:sldMk cId="4111732018" sldId="441"/>
            <ac:spMk id="2" creationId="{DC0F148B-9068-0512-C2D2-FE6CF562F9F5}"/>
          </ac:spMkLst>
        </pc:spChg>
        <pc:spChg chg="del">
          <ac:chgData name="Kashiwabara Kazuhiro" userId="2a1df15ef662d434" providerId="LiveId" clId="{79CF6F03-95A3-4C87-945C-17ADA41D203C}" dt="2022-07-11T02:15:38.366" v="3571" actId="700"/>
          <ac:spMkLst>
            <pc:docMk/>
            <pc:sldMk cId="4111732018" sldId="441"/>
            <ac:spMk id="3" creationId="{E7EDCB9C-824B-D5A6-3254-3052CEB9FF7D}"/>
          </ac:spMkLst>
        </pc:spChg>
        <pc:spChg chg="mod ord">
          <ac:chgData name="Kashiwabara Kazuhiro" userId="2a1df15ef662d434" providerId="LiveId" clId="{79CF6F03-95A3-4C87-945C-17ADA41D203C}" dt="2022-07-11T02:15:38.366" v="3571" actId="700"/>
          <ac:spMkLst>
            <pc:docMk/>
            <pc:sldMk cId="4111732018" sldId="441"/>
            <ac:spMk id="4" creationId="{EE05782C-F7B2-1D77-437C-B9D3EFFDCDFE}"/>
          </ac:spMkLst>
        </pc:spChg>
        <pc:spChg chg="mod ord">
          <ac:chgData name="Kashiwabara Kazuhiro" userId="2a1df15ef662d434" providerId="LiveId" clId="{79CF6F03-95A3-4C87-945C-17ADA41D203C}" dt="2022-07-11T02:15:38.366" v="3571" actId="700"/>
          <ac:spMkLst>
            <pc:docMk/>
            <pc:sldMk cId="4111732018" sldId="441"/>
            <ac:spMk id="5" creationId="{2688D4C3-BBE6-5D3E-BC18-7952A51513B0}"/>
          </ac:spMkLst>
        </pc:spChg>
        <pc:spChg chg="add mod ord">
          <ac:chgData name="Kashiwabara Kazuhiro" userId="2a1df15ef662d434" providerId="LiveId" clId="{79CF6F03-95A3-4C87-945C-17ADA41D203C}" dt="2022-07-11T02:44:01.833" v="4371" actId="20577"/>
          <ac:spMkLst>
            <pc:docMk/>
            <pc:sldMk cId="4111732018" sldId="441"/>
            <ac:spMk id="6" creationId="{A2DC9D0F-1AF2-DF2D-6310-385E01987AE3}"/>
          </ac:spMkLst>
        </pc:spChg>
      </pc:sldChg>
      <pc:sldChg chg="addSp delSp modSp new del mod modClrScheme chgLayout">
        <pc:chgData name="Kashiwabara Kazuhiro" userId="2a1df15ef662d434" providerId="LiveId" clId="{79CF6F03-95A3-4C87-945C-17ADA41D203C}" dt="2022-07-11T02:16:28.569" v="3626" actId="2696"/>
        <pc:sldMkLst>
          <pc:docMk/>
          <pc:sldMk cId="45098002" sldId="442"/>
        </pc:sldMkLst>
        <pc:spChg chg="add del mod ord">
          <ac:chgData name="Kashiwabara Kazuhiro" userId="2a1df15ef662d434" providerId="LiveId" clId="{79CF6F03-95A3-4C87-945C-17ADA41D203C}" dt="2022-07-11T02:16:25.269" v="3624" actId="700"/>
          <ac:spMkLst>
            <pc:docMk/>
            <pc:sldMk cId="45098002" sldId="442"/>
            <ac:spMk id="2" creationId="{17F56CF4-BAAC-0F90-C3BB-C93C05AF190A}"/>
          </ac:spMkLst>
        </pc:spChg>
        <pc:spChg chg="add del">
          <ac:chgData name="Kashiwabara Kazuhiro" userId="2a1df15ef662d434" providerId="LiveId" clId="{79CF6F03-95A3-4C87-945C-17ADA41D203C}" dt="2022-07-11T02:16:25.269" v="3624" actId="700"/>
          <ac:spMkLst>
            <pc:docMk/>
            <pc:sldMk cId="45098002" sldId="442"/>
            <ac:spMk id="3" creationId="{01B7BA00-A30B-2124-A828-D1AC06934B47}"/>
          </ac:spMkLst>
        </pc:spChg>
        <pc:spChg chg="mod ord">
          <ac:chgData name="Kashiwabara Kazuhiro" userId="2a1df15ef662d434" providerId="LiveId" clId="{79CF6F03-95A3-4C87-945C-17ADA41D203C}" dt="2022-07-11T02:16:25.269" v="3624" actId="700"/>
          <ac:spMkLst>
            <pc:docMk/>
            <pc:sldMk cId="45098002" sldId="442"/>
            <ac:spMk id="4" creationId="{37BA2000-0506-C48E-8E14-1C44AE2E6FD4}"/>
          </ac:spMkLst>
        </pc:spChg>
        <pc:spChg chg="mod ord">
          <ac:chgData name="Kashiwabara Kazuhiro" userId="2a1df15ef662d434" providerId="LiveId" clId="{79CF6F03-95A3-4C87-945C-17ADA41D203C}" dt="2022-07-11T02:16:25.269" v="3624" actId="700"/>
          <ac:spMkLst>
            <pc:docMk/>
            <pc:sldMk cId="45098002" sldId="442"/>
            <ac:spMk id="5" creationId="{264B11EC-7175-FB4B-D173-D65E5F97A96C}"/>
          </ac:spMkLst>
        </pc:spChg>
        <pc:spChg chg="add del mod ord">
          <ac:chgData name="Kashiwabara Kazuhiro" userId="2a1df15ef662d434" providerId="LiveId" clId="{79CF6F03-95A3-4C87-945C-17ADA41D203C}" dt="2022-07-11T02:16:25.269" v="3624" actId="700"/>
          <ac:spMkLst>
            <pc:docMk/>
            <pc:sldMk cId="45098002" sldId="442"/>
            <ac:spMk id="6" creationId="{6F5641A6-FC90-26A5-EA5A-841B2CC25C5F}"/>
          </ac:spMkLst>
        </pc:spChg>
      </pc:sldChg>
      <pc:sldChg chg="modSp add mod">
        <pc:chgData name="Kashiwabara Kazuhiro" userId="2a1df15ef662d434" providerId="LiveId" clId="{79CF6F03-95A3-4C87-945C-17ADA41D203C}" dt="2022-07-11T02:44:11.908" v="4381" actId="20577"/>
        <pc:sldMkLst>
          <pc:docMk/>
          <pc:sldMk cId="3513426772" sldId="443"/>
        </pc:sldMkLst>
        <pc:spChg chg="mod">
          <ac:chgData name="Kashiwabara Kazuhiro" userId="2a1df15ef662d434" providerId="LiveId" clId="{79CF6F03-95A3-4C87-945C-17ADA41D203C}" dt="2022-07-11T02:44:11.908" v="4381" actId="20577"/>
          <ac:spMkLst>
            <pc:docMk/>
            <pc:sldMk cId="3513426772" sldId="443"/>
            <ac:spMk id="6" creationId="{A2DC9D0F-1AF2-DF2D-6310-385E01987AE3}"/>
          </ac:spMkLst>
        </pc:spChg>
      </pc:sldChg>
      <pc:sldChg chg="modSp add mod ord">
        <pc:chgData name="Kashiwabara Kazuhiro" userId="2a1df15ef662d434" providerId="LiveId" clId="{79CF6F03-95A3-4C87-945C-17ADA41D203C}" dt="2022-07-11T02:44:06.916" v="4376" actId="20577"/>
        <pc:sldMkLst>
          <pc:docMk/>
          <pc:sldMk cId="3400894866" sldId="444"/>
        </pc:sldMkLst>
        <pc:spChg chg="mod">
          <ac:chgData name="Kashiwabara Kazuhiro" userId="2a1df15ef662d434" providerId="LiveId" clId="{79CF6F03-95A3-4C87-945C-17ADA41D203C}" dt="2022-07-11T02:44:06.916" v="4376" actId="20577"/>
          <ac:spMkLst>
            <pc:docMk/>
            <pc:sldMk cId="3400894866" sldId="444"/>
            <ac:spMk id="6" creationId="{A2DC9D0F-1AF2-DF2D-6310-385E01987AE3}"/>
          </ac:spMkLst>
        </pc:spChg>
      </pc:sldChg>
      <pc:sldChg chg="addSp delSp modSp new add del mod">
        <pc:chgData name="Kashiwabara Kazuhiro" userId="2a1df15ef662d434" providerId="LiveId" clId="{79CF6F03-95A3-4C87-945C-17ADA41D203C}" dt="2022-07-11T02:32:54.215" v="4035" actId="2696"/>
        <pc:sldMkLst>
          <pc:docMk/>
          <pc:sldMk cId="415031500" sldId="445"/>
        </pc:sldMkLst>
        <pc:spChg chg="del mod">
          <ac:chgData name="Kashiwabara Kazuhiro" userId="2a1df15ef662d434" providerId="LiveId" clId="{79CF6F03-95A3-4C87-945C-17ADA41D203C}" dt="2022-07-11T02:26:12.013" v="3901" actId="478"/>
          <ac:spMkLst>
            <pc:docMk/>
            <pc:sldMk cId="415031500" sldId="445"/>
            <ac:spMk id="2" creationId="{05CCD2EF-8FD2-F7E9-9FE2-8241D22D5631}"/>
          </ac:spMkLst>
        </pc:spChg>
        <pc:spChg chg="mod">
          <ac:chgData name="Kashiwabara Kazuhiro" userId="2a1df15ef662d434" providerId="LiveId" clId="{79CF6F03-95A3-4C87-945C-17ADA41D203C}" dt="2022-07-11T02:23:35.246" v="3824" actId="20577"/>
          <ac:spMkLst>
            <pc:docMk/>
            <pc:sldMk cId="415031500" sldId="445"/>
            <ac:spMk id="3" creationId="{E8179620-E0A9-1FD6-6BAE-E0F0FB5FDBD7}"/>
          </ac:spMkLst>
        </pc:spChg>
        <pc:spChg chg="add mod topLvl">
          <ac:chgData name="Kashiwabara Kazuhiro" userId="2a1df15ef662d434" providerId="LiveId" clId="{79CF6F03-95A3-4C87-945C-17ADA41D203C}" dt="2022-07-11T02:29:10.568" v="3951" actId="164"/>
          <ac:spMkLst>
            <pc:docMk/>
            <pc:sldMk cId="415031500" sldId="445"/>
            <ac:spMk id="6" creationId="{6650F579-0728-4E9D-5A0D-707BBE87F4D7}"/>
          </ac:spMkLst>
        </pc:spChg>
        <pc:spChg chg="add del">
          <ac:chgData name="Kashiwabara Kazuhiro" userId="2a1df15ef662d434" providerId="LiveId" clId="{79CF6F03-95A3-4C87-945C-17ADA41D203C}" dt="2022-07-11T02:24:33.473" v="3851" actId="478"/>
          <ac:spMkLst>
            <pc:docMk/>
            <pc:sldMk cId="415031500" sldId="445"/>
            <ac:spMk id="7" creationId="{BBB1A7D4-7493-EAA0-F191-13CDD687A590}"/>
          </ac:spMkLst>
        </pc:spChg>
        <pc:spChg chg="add mod topLvl">
          <ac:chgData name="Kashiwabara Kazuhiro" userId="2a1df15ef662d434" providerId="LiveId" clId="{79CF6F03-95A3-4C87-945C-17ADA41D203C}" dt="2022-07-11T02:29:10.568" v="3951" actId="164"/>
          <ac:spMkLst>
            <pc:docMk/>
            <pc:sldMk cId="415031500" sldId="445"/>
            <ac:spMk id="8" creationId="{13AD1C58-2F44-B699-90D8-3114698FE467}"/>
          </ac:spMkLst>
        </pc:spChg>
        <pc:spChg chg="add mod topLvl">
          <ac:chgData name="Kashiwabara Kazuhiro" userId="2a1df15ef662d434" providerId="LiveId" clId="{79CF6F03-95A3-4C87-945C-17ADA41D203C}" dt="2022-07-11T02:29:10.568" v="3951" actId="164"/>
          <ac:spMkLst>
            <pc:docMk/>
            <pc:sldMk cId="415031500" sldId="445"/>
            <ac:spMk id="9" creationId="{8B135509-C56F-54D3-2614-9D2D6A7F32DD}"/>
          </ac:spMkLst>
        </pc:spChg>
        <pc:spChg chg="add mod topLvl">
          <ac:chgData name="Kashiwabara Kazuhiro" userId="2a1df15ef662d434" providerId="LiveId" clId="{79CF6F03-95A3-4C87-945C-17ADA41D203C}" dt="2022-07-11T02:29:10.568" v="3951" actId="164"/>
          <ac:spMkLst>
            <pc:docMk/>
            <pc:sldMk cId="415031500" sldId="445"/>
            <ac:spMk id="10" creationId="{D3E4A85E-7933-879D-BABA-3E5B21BA4DD9}"/>
          </ac:spMkLst>
        </pc:spChg>
        <pc:spChg chg="add del mod">
          <ac:chgData name="Kashiwabara Kazuhiro" userId="2a1df15ef662d434" providerId="LiveId" clId="{79CF6F03-95A3-4C87-945C-17ADA41D203C}" dt="2022-07-11T02:26:13.676" v="3902" actId="478"/>
          <ac:spMkLst>
            <pc:docMk/>
            <pc:sldMk cId="415031500" sldId="445"/>
            <ac:spMk id="12" creationId="{6BC90AD8-4259-C83F-F243-9E5B15CB46AD}"/>
          </ac:spMkLst>
        </pc:spChg>
        <pc:spChg chg="add mod">
          <ac:chgData name="Kashiwabara Kazuhiro" userId="2a1df15ef662d434" providerId="LiveId" clId="{79CF6F03-95A3-4C87-945C-17ADA41D203C}" dt="2022-07-11T02:27:19.389" v="3918"/>
          <ac:spMkLst>
            <pc:docMk/>
            <pc:sldMk cId="415031500" sldId="445"/>
            <ac:spMk id="14" creationId="{51F41E2B-A3D7-CEC7-9E70-6DBC190FD78C}"/>
          </ac:spMkLst>
        </pc:spChg>
        <pc:spChg chg="add mod">
          <ac:chgData name="Kashiwabara Kazuhiro" userId="2a1df15ef662d434" providerId="LiveId" clId="{79CF6F03-95A3-4C87-945C-17ADA41D203C}" dt="2022-07-11T02:27:19.389" v="3918"/>
          <ac:spMkLst>
            <pc:docMk/>
            <pc:sldMk cId="415031500" sldId="445"/>
            <ac:spMk id="15" creationId="{1D680D74-6EC8-14F2-DDDB-41CAF7F1AACB}"/>
          </ac:spMkLst>
        </pc:spChg>
        <pc:spChg chg="add mod">
          <ac:chgData name="Kashiwabara Kazuhiro" userId="2a1df15ef662d434" providerId="LiveId" clId="{79CF6F03-95A3-4C87-945C-17ADA41D203C}" dt="2022-07-11T02:27:19.389" v="3918"/>
          <ac:spMkLst>
            <pc:docMk/>
            <pc:sldMk cId="415031500" sldId="445"/>
            <ac:spMk id="16" creationId="{849B533A-FA03-1241-21BD-638CD5328CD8}"/>
          </ac:spMkLst>
        </pc:spChg>
        <pc:spChg chg="add mod">
          <ac:chgData name="Kashiwabara Kazuhiro" userId="2a1df15ef662d434" providerId="LiveId" clId="{79CF6F03-95A3-4C87-945C-17ADA41D203C}" dt="2022-07-11T02:29:10.568" v="3951" actId="164"/>
          <ac:spMkLst>
            <pc:docMk/>
            <pc:sldMk cId="415031500" sldId="445"/>
            <ac:spMk id="17" creationId="{71F5D15C-2B22-3CF5-9A3A-1726E8EB8AA8}"/>
          </ac:spMkLst>
        </pc:spChg>
        <pc:spChg chg="add mod">
          <ac:chgData name="Kashiwabara Kazuhiro" userId="2a1df15ef662d434" providerId="LiveId" clId="{79CF6F03-95A3-4C87-945C-17ADA41D203C}" dt="2022-07-11T02:29:10.568" v="3951" actId="164"/>
          <ac:spMkLst>
            <pc:docMk/>
            <pc:sldMk cId="415031500" sldId="445"/>
            <ac:spMk id="18" creationId="{0E07F02A-2CE3-2D35-E073-4439FAD542D6}"/>
          </ac:spMkLst>
        </pc:spChg>
        <pc:spChg chg="add mod">
          <ac:chgData name="Kashiwabara Kazuhiro" userId="2a1df15ef662d434" providerId="LiveId" clId="{79CF6F03-95A3-4C87-945C-17ADA41D203C}" dt="2022-07-11T02:29:10.568" v="3951" actId="164"/>
          <ac:spMkLst>
            <pc:docMk/>
            <pc:sldMk cId="415031500" sldId="445"/>
            <ac:spMk id="19" creationId="{8C0D568D-3BB6-FE65-7F9A-FD18A270AE1E}"/>
          </ac:spMkLst>
        </pc:spChg>
        <pc:spChg chg="add mod">
          <ac:chgData name="Kashiwabara Kazuhiro" userId="2a1df15ef662d434" providerId="LiveId" clId="{79CF6F03-95A3-4C87-945C-17ADA41D203C}" dt="2022-07-11T02:30:00.139" v="3973"/>
          <ac:spMkLst>
            <pc:docMk/>
            <pc:sldMk cId="415031500" sldId="445"/>
            <ac:spMk id="20" creationId="{36097E0D-CB4F-C699-78D9-FAFD9CE09B63}"/>
          </ac:spMkLst>
        </pc:spChg>
        <pc:grpChg chg="add del mod">
          <ac:chgData name="Kashiwabara Kazuhiro" userId="2a1df15ef662d434" providerId="LiveId" clId="{79CF6F03-95A3-4C87-945C-17ADA41D203C}" dt="2022-07-11T02:27:09.341" v="3913" actId="165"/>
          <ac:grpSpMkLst>
            <pc:docMk/>
            <pc:sldMk cId="415031500" sldId="445"/>
            <ac:grpSpMk id="13" creationId="{F367F6D2-316C-0BF7-F64B-D6ADB2878A72}"/>
          </ac:grpSpMkLst>
        </pc:grpChg>
        <pc:grpChg chg="add mod">
          <ac:chgData name="Kashiwabara Kazuhiro" userId="2a1df15ef662d434" providerId="LiveId" clId="{79CF6F03-95A3-4C87-945C-17ADA41D203C}" dt="2022-07-11T02:29:14.888" v="3952" actId="14100"/>
          <ac:grpSpMkLst>
            <pc:docMk/>
            <pc:sldMk cId="415031500" sldId="445"/>
            <ac:grpSpMk id="21" creationId="{C3DFCDD6-CB71-2CA9-A451-B434FD53D6F1}"/>
          </ac:grpSpMkLst>
        </pc:grpChg>
      </pc:sldChg>
      <pc:sldChg chg="addSp delSp modSp add mod">
        <pc:chgData name="Kashiwabara Kazuhiro" userId="2a1df15ef662d434" providerId="LiveId" clId="{79CF6F03-95A3-4C87-945C-17ADA41D203C}" dt="2022-07-11T06:50:40.088" v="6657" actId="20577"/>
        <pc:sldMkLst>
          <pc:docMk/>
          <pc:sldMk cId="2924618863" sldId="446"/>
        </pc:sldMkLst>
        <pc:spChg chg="mod">
          <ac:chgData name="Kashiwabara Kazuhiro" userId="2a1df15ef662d434" providerId="LiveId" clId="{79CF6F03-95A3-4C87-945C-17ADA41D203C}" dt="2022-07-11T03:16:08.596" v="5677" actId="113"/>
          <ac:spMkLst>
            <pc:docMk/>
            <pc:sldMk cId="2924618863" sldId="446"/>
            <ac:spMk id="2" creationId="{05CCD2EF-8FD2-F7E9-9FE2-8241D22D5631}"/>
          </ac:spMkLst>
        </pc:spChg>
        <pc:spChg chg="del mod">
          <ac:chgData name="Kashiwabara Kazuhiro" userId="2a1df15ef662d434" providerId="LiveId" clId="{79CF6F03-95A3-4C87-945C-17ADA41D203C}" dt="2022-07-11T06:50:32.198" v="6626" actId="478"/>
          <ac:spMkLst>
            <pc:docMk/>
            <pc:sldMk cId="2924618863" sldId="446"/>
            <ac:spMk id="3" creationId="{E8179620-E0A9-1FD6-6BAE-E0F0FB5FDBD7}"/>
          </ac:spMkLst>
        </pc:spChg>
        <pc:spChg chg="del">
          <ac:chgData name="Kashiwabara Kazuhiro" userId="2a1df15ef662d434" providerId="LiveId" clId="{79CF6F03-95A3-4C87-945C-17ADA41D203C}" dt="2022-07-11T02:25:22.747" v="3866" actId="478"/>
          <ac:spMkLst>
            <pc:docMk/>
            <pc:sldMk cId="2924618863" sldId="446"/>
            <ac:spMk id="6" creationId="{6650F579-0728-4E9D-5A0D-707BBE87F4D7}"/>
          </ac:spMkLst>
        </pc:spChg>
        <pc:spChg chg="add del mod">
          <ac:chgData name="Kashiwabara Kazuhiro" userId="2a1df15ef662d434" providerId="LiveId" clId="{79CF6F03-95A3-4C87-945C-17ADA41D203C}" dt="2022-07-11T06:50:35.562" v="6628" actId="478"/>
          <ac:spMkLst>
            <pc:docMk/>
            <pc:sldMk cId="2924618863" sldId="446"/>
            <ac:spMk id="7" creationId="{C9DE0511-359B-B552-CBEC-FB57D0E42A5A}"/>
          </ac:spMkLst>
        </pc:spChg>
        <pc:spChg chg="del">
          <ac:chgData name="Kashiwabara Kazuhiro" userId="2a1df15ef662d434" providerId="LiveId" clId="{79CF6F03-95A3-4C87-945C-17ADA41D203C}" dt="2022-07-11T02:25:21.858" v="3865" actId="478"/>
          <ac:spMkLst>
            <pc:docMk/>
            <pc:sldMk cId="2924618863" sldId="446"/>
            <ac:spMk id="8" creationId="{13AD1C58-2F44-B699-90D8-3114698FE467}"/>
          </ac:spMkLst>
        </pc:spChg>
        <pc:spChg chg="add mod">
          <ac:chgData name="Kashiwabara Kazuhiro" userId="2a1df15ef662d434" providerId="LiveId" clId="{79CF6F03-95A3-4C87-945C-17ADA41D203C}" dt="2022-07-11T06:50:40.088" v="6657" actId="20577"/>
          <ac:spMkLst>
            <pc:docMk/>
            <pc:sldMk cId="2924618863" sldId="446"/>
            <ac:spMk id="8" creationId="{98056253-71BD-F2F4-6655-92FA7E2DD0D2}"/>
          </ac:spMkLst>
        </pc:spChg>
        <pc:spChg chg="del">
          <ac:chgData name="Kashiwabara Kazuhiro" userId="2a1df15ef662d434" providerId="LiveId" clId="{79CF6F03-95A3-4C87-945C-17ADA41D203C}" dt="2022-07-11T02:31:16.871" v="3999" actId="478"/>
          <ac:spMkLst>
            <pc:docMk/>
            <pc:sldMk cId="2924618863" sldId="446"/>
            <ac:spMk id="9" creationId="{8B135509-C56F-54D3-2614-9D2D6A7F32DD}"/>
          </ac:spMkLst>
        </pc:spChg>
        <pc:spChg chg="del">
          <ac:chgData name="Kashiwabara Kazuhiro" userId="2a1df15ef662d434" providerId="LiveId" clId="{79CF6F03-95A3-4C87-945C-17ADA41D203C}" dt="2022-07-11T02:31:16.871" v="3999" actId="478"/>
          <ac:spMkLst>
            <pc:docMk/>
            <pc:sldMk cId="2924618863" sldId="446"/>
            <ac:spMk id="10" creationId="{D3E4A85E-7933-879D-BABA-3E5B21BA4DD9}"/>
          </ac:spMkLst>
        </pc:spChg>
      </pc:sldChg>
      <pc:sldChg chg="addSp delSp modSp new mod ord">
        <pc:chgData name="Kashiwabara Kazuhiro" userId="2a1df15ef662d434" providerId="LiveId" clId="{79CF6F03-95A3-4C87-945C-17ADA41D203C}" dt="2022-07-11T06:49:09.188" v="6590" actId="20577"/>
        <pc:sldMkLst>
          <pc:docMk/>
          <pc:sldMk cId="1996783715" sldId="447"/>
        </pc:sldMkLst>
        <pc:spChg chg="del">
          <ac:chgData name="Kashiwabara Kazuhiro" userId="2a1df15ef662d434" providerId="LiveId" clId="{79CF6F03-95A3-4C87-945C-17ADA41D203C}" dt="2022-07-11T03:13:27.134" v="5577" actId="478"/>
          <ac:spMkLst>
            <pc:docMk/>
            <pc:sldMk cId="1996783715" sldId="447"/>
            <ac:spMk id="2" creationId="{18DFBDD9-459B-96CB-9A11-891C7886F2E6}"/>
          </ac:spMkLst>
        </pc:spChg>
        <pc:spChg chg="del mod">
          <ac:chgData name="Kashiwabara Kazuhiro" userId="2a1df15ef662d434" providerId="LiveId" clId="{79CF6F03-95A3-4C87-945C-17ADA41D203C}" dt="2022-07-11T03:14:33.213" v="5590" actId="478"/>
          <ac:spMkLst>
            <pc:docMk/>
            <pc:sldMk cId="1996783715" sldId="447"/>
            <ac:spMk id="3" creationId="{4CFBEBCA-ED73-1189-7749-109D270E477A}"/>
          </ac:spMkLst>
        </pc:spChg>
        <pc:spChg chg="add del mod">
          <ac:chgData name="Kashiwabara Kazuhiro" userId="2a1df15ef662d434" providerId="LiveId" clId="{79CF6F03-95A3-4C87-945C-17ADA41D203C}" dt="2022-07-11T03:14:04.011" v="5579" actId="478"/>
          <ac:spMkLst>
            <pc:docMk/>
            <pc:sldMk cId="1996783715" sldId="447"/>
            <ac:spMk id="6" creationId="{3FE6036F-84D6-74E5-B0E0-F96A585E9B06}"/>
          </ac:spMkLst>
        </pc:spChg>
        <pc:spChg chg="add del mod">
          <ac:chgData name="Kashiwabara Kazuhiro" userId="2a1df15ef662d434" providerId="LiveId" clId="{79CF6F03-95A3-4C87-945C-17ADA41D203C}" dt="2022-07-11T03:14:37.170" v="5593" actId="478"/>
          <ac:spMkLst>
            <pc:docMk/>
            <pc:sldMk cId="1996783715" sldId="447"/>
            <ac:spMk id="8" creationId="{0214A474-8D9B-1F56-6E11-69C6B7765E94}"/>
          </ac:spMkLst>
        </pc:spChg>
        <pc:spChg chg="add del mod">
          <ac:chgData name="Kashiwabara Kazuhiro" userId="2a1df15ef662d434" providerId="LiveId" clId="{79CF6F03-95A3-4C87-945C-17ADA41D203C}" dt="2022-07-11T03:14:36.220" v="5592"/>
          <ac:spMkLst>
            <pc:docMk/>
            <pc:sldMk cId="1996783715" sldId="447"/>
            <ac:spMk id="9" creationId="{2599AC2A-C476-F2DC-D7CD-A052DF477177}"/>
          </ac:spMkLst>
        </pc:spChg>
        <pc:spChg chg="add mod">
          <ac:chgData name="Kashiwabara Kazuhiro" userId="2a1df15ef662d434" providerId="LiveId" clId="{79CF6F03-95A3-4C87-945C-17ADA41D203C}" dt="2022-07-11T06:49:09.188" v="6590" actId="20577"/>
          <ac:spMkLst>
            <pc:docMk/>
            <pc:sldMk cId="1996783715" sldId="447"/>
            <ac:spMk id="10" creationId="{EF530306-117C-E64D-4F47-04F234C85710}"/>
          </ac:spMkLst>
        </pc:spChg>
        <pc:spChg chg="add mod">
          <ac:chgData name="Kashiwabara Kazuhiro" userId="2a1df15ef662d434" providerId="LiveId" clId="{79CF6F03-95A3-4C87-945C-17ADA41D203C}" dt="2022-07-11T05:23:21.435" v="6076" actId="14100"/>
          <ac:spMkLst>
            <pc:docMk/>
            <pc:sldMk cId="1996783715" sldId="447"/>
            <ac:spMk id="11" creationId="{34B79E6F-FB06-8BDF-D566-A8ED9E6B00CD}"/>
          </ac:spMkLst>
        </pc:spChg>
        <pc:spChg chg="add del mod">
          <ac:chgData name="Kashiwabara Kazuhiro" userId="2a1df15ef662d434" providerId="LiveId" clId="{79CF6F03-95A3-4C87-945C-17ADA41D203C}" dt="2022-07-11T03:17:07.527" v="5685" actId="767"/>
          <ac:spMkLst>
            <pc:docMk/>
            <pc:sldMk cId="1996783715" sldId="447"/>
            <ac:spMk id="12" creationId="{192D4DEB-FE7A-84EC-BFC4-54A7D74A9113}"/>
          </ac:spMkLst>
        </pc:spChg>
        <pc:spChg chg="add del mod">
          <ac:chgData name="Kashiwabara Kazuhiro" userId="2a1df15ef662d434" providerId="LiveId" clId="{79CF6F03-95A3-4C87-945C-17ADA41D203C}" dt="2022-07-11T05:23:24.748" v="6077" actId="21"/>
          <ac:spMkLst>
            <pc:docMk/>
            <pc:sldMk cId="1996783715" sldId="447"/>
            <ac:spMk id="13" creationId="{9E604C29-0DD6-DCB2-CA3A-B6BDDF258218}"/>
          </ac:spMkLst>
        </pc:spChg>
        <pc:spChg chg="add del mod">
          <ac:chgData name="Kashiwabara Kazuhiro" userId="2a1df15ef662d434" providerId="LiveId" clId="{79CF6F03-95A3-4C87-945C-17ADA41D203C}" dt="2022-07-11T05:23:24.748" v="6077" actId="21"/>
          <ac:spMkLst>
            <pc:docMk/>
            <pc:sldMk cId="1996783715" sldId="447"/>
            <ac:spMk id="14" creationId="{24CA5A45-66A5-BCF9-349B-FEA87457FE50}"/>
          </ac:spMkLst>
        </pc:spChg>
        <pc:spChg chg="add del mod">
          <ac:chgData name="Kashiwabara Kazuhiro" userId="2a1df15ef662d434" providerId="LiveId" clId="{79CF6F03-95A3-4C87-945C-17ADA41D203C}" dt="2022-07-11T05:23:24.748" v="6077" actId="21"/>
          <ac:spMkLst>
            <pc:docMk/>
            <pc:sldMk cId="1996783715" sldId="447"/>
            <ac:spMk id="15" creationId="{5D6AA092-A2E7-37B4-FEDA-17C94FDC4AD4}"/>
          </ac:spMkLst>
        </pc:spChg>
        <pc:spChg chg="add del mod">
          <ac:chgData name="Kashiwabara Kazuhiro" userId="2a1df15ef662d434" providerId="LiveId" clId="{79CF6F03-95A3-4C87-945C-17ADA41D203C}" dt="2022-07-11T05:23:24.748" v="6077" actId="21"/>
          <ac:spMkLst>
            <pc:docMk/>
            <pc:sldMk cId="1996783715" sldId="447"/>
            <ac:spMk id="21" creationId="{27033D7B-7AF7-1020-DE4A-5C9162D73FEC}"/>
          </ac:spMkLst>
        </pc:spChg>
        <pc:spChg chg="add del mod">
          <ac:chgData name="Kashiwabara Kazuhiro" userId="2a1df15ef662d434" providerId="LiveId" clId="{79CF6F03-95A3-4C87-945C-17ADA41D203C}" dt="2022-07-11T05:23:24.748" v="6077" actId="21"/>
          <ac:spMkLst>
            <pc:docMk/>
            <pc:sldMk cId="1996783715" sldId="447"/>
            <ac:spMk id="22" creationId="{F9781507-FBE6-36A8-36A4-88AFA88B2044}"/>
          </ac:spMkLst>
        </pc:spChg>
        <pc:spChg chg="add del mod">
          <ac:chgData name="Kashiwabara Kazuhiro" userId="2a1df15ef662d434" providerId="LiveId" clId="{79CF6F03-95A3-4C87-945C-17ADA41D203C}" dt="2022-07-11T05:23:24.748" v="6077" actId="21"/>
          <ac:spMkLst>
            <pc:docMk/>
            <pc:sldMk cId="1996783715" sldId="447"/>
            <ac:spMk id="23" creationId="{31C00B13-9414-FF93-45D4-78AF2DA242D4}"/>
          </ac:spMkLst>
        </pc:spChg>
        <pc:cxnChg chg="add del mod">
          <ac:chgData name="Kashiwabara Kazuhiro" userId="2a1df15ef662d434" providerId="LiveId" clId="{79CF6F03-95A3-4C87-945C-17ADA41D203C}" dt="2022-07-11T05:23:24.748" v="6077" actId="21"/>
          <ac:cxnSpMkLst>
            <pc:docMk/>
            <pc:sldMk cId="1996783715" sldId="447"/>
            <ac:cxnSpMk id="17" creationId="{3A352FAD-E333-C862-ABA7-FDFD86EB4886}"/>
          </ac:cxnSpMkLst>
        </pc:cxnChg>
        <pc:cxnChg chg="add del mod">
          <ac:chgData name="Kashiwabara Kazuhiro" userId="2a1df15ef662d434" providerId="LiveId" clId="{79CF6F03-95A3-4C87-945C-17ADA41D203C}" dt="2022-07-11T05:23:24.748" v="6077" actId="21"/>
          <ac:cxnSpMkLst>
            <pc:docMk/>
            <pc:sldMk cId="1996783715" sldId="447"/>
            <ac:cxnSpMk id="19" creationId="{5715D469-F3B5-4AFE-B68F-1D5E5D7D734C}"/>
          </ac:cxnSpMkLst>
        </pc:cxnChg>
        <pc:cxnChg chg="add del mod">
          <ac:chgData name="Kashiwabara Kazuhiro" userId="2a1df15ef662d434" providerId="LiveId" clId="{79CF6F03-95A3-4C87-945C-17ADA41D203C}" dt="2022-07-11T05:23:24.748" v="6077" actId="21"/>
          <ac:cxnSpMkLst>
            <pc:docMk/>
            <pc:sldMk cId="1996783715" sldId="447"/>
            <ac:cxnSpMk id="20" creationId="{04A68D85-D0F5-3CC3-E006-BA9E6ED5D63F}"/>
          </ac:cxnSpMkLst>
        </pc:cxnChg>
      </pc:sldChg>
      <pc:sldChg chg="addSp delSp modSp add mod ord">
        <pc:chgData name="Kashiwabara Kazuhiro" userId="2a1df15ef662d434" providerId="LiveId" clId="{79CF6F03-95A3-4C87-945C-17ADA41D203C}" dt="2022-07-11T07:12:16.977" v="7143" actId="20577"/>
        <pc:sldMkLst>
          <pc:docMk/>
          <pc:sldMk cId="2387791937" sldId="448"/>
        </pc:sldMkLst>
        <pc:spChg chg="add del mod">
          <ac:chgData name="Kashiwabara Kazuhiro" userId="2a1df15ef662d434" providerId="LiveId" clId="{79CF6F03-95A3-4C87-945C-17ADA41D203C}" dt="2022-07-11T07:11:42.942" v="7044" actId="478"/>
          <ac:spMkLst>
            <pc:docMk/>
            <pc:sldMk cId="2387791937" sldId="448"/>
            <ac:spMk id="3" creationId="{3E060DCB-4E64-54E1-820D-0E304EA17E06}"/>
          </ac:spMkLst>
        </pc:spChg>
        <pc:spChg chg="mod">
          <ac:chgData name="Kashiwabara Kazuhiro" userId="2a1df15ef662d434" providerId="LiveId" clId="{79CF6F03-95A3-4C87-945C-17ADA41D203C}" dt="2022-07-11T05:34:24.663" v="6543" actId="20577"/>
          <ac:spMkLst>
            <pc:docMk/>
            <pc:sldMk cId="2387791937" sldId="448"/>
            <ac:spMk id="6" creationId="{D028FC1A-5064-BD66-C197-D5A5D1E39EF9}"/>
          </ac:spMkLst>
        </pc:spChg>
        <pc:spChg chg="del">
          <ac:chgData name="Kashiwabara Kazuhiro" userId="2a1df15ef662d434" providerId="LiveId" clId="{79CF6F03-95A3-4C87-945C-17ADA41D203C}" dt="2022-07-11T05:23:09.158" v="6075" actId="478"/>
          <ac:spMkLst>
            <pc:docMk/>
            <pc:sldMk cId="2387791937" sldId="448"/>
            <ac:spMk id="7" creationId="{B0AF52F6-0894-E901-1BBE-FF32A0C9E20B}"/>
          </ac:spMkLst>
        </pc:spChg>
        <pc:spChg chg="add mod">
          <ac:chgData name="Kashiwabara Kazuhiro" userId="2a1df15ef662d434" providerId="LiveId" clId="{79CF6F03-95A3-4C87-945C-17ADA41D203C}" dt="2022-07-11T07:11:18.135" v="7038" actId="164"/>
          <ac:spMkLst>
            <pc:docMk/>
            <pc:sldMk cId="2387791937" sldId="448"/>
            <ac:spMk id="8" creationId="{5C9040B9-CE8A-0526-DCBC-D66E6594C6CA}"/>
          </ac:spMkLst>
        </pc:spChg>
        <pc:spChg chg="add mod">
          <ac:chgData name="Kashiwabara Kazuhiro" userId="2a1df15ef662d434" providerId="LiveId" clId="{79CF6F03-95A3-4C87-945C-17ADA41D203C}" dt="2022-07-11T07:11:18.135" v="7038" actId="164"/>
          <ac:spMkLst>
            <pc:docMk/>
            <pc:sldMk cId="2387791937" sldId="448"/>
            <ac:spMk id="9" creationId="{BC8B1AB2-EF86-3E8F-5B78-33135E58C8BD}"/>
          </ac:spMkLst>
        </pc:spChg>
        <pc:spChg chg="add mod">
          <ac:chgData name="Kashiwabara Kazuhiro" userId="2a1df15ef662d434" providerId="LiveId" clId="{79CF6F03-95A3-4C87-945C-17ADA41D203C}" dt="2022-07-11T07:11:18.135" v="7038" actId="164"/>
          <ac:spMkLst>
            <pc:docMk/>
            <pc:sldMk cId="2387791937" sldId="448"/>
            <ac:spMk id="10" creationId="{D4808E3B-0D31-E5B8-2CC7-34317A2EE5C8}"/>
          </ac:spMkLst>
        </pc:spChg>
        <pc:spChg chg="add mod">
          <ac:chgData name="Kashiwabara Kazuhiro" userId="2a1df15ef662d434" providerId="LiveId" clId="{79CF6F03-95A3-4C87-945C-17ADA41D203C}" dt="2022-07-11T07:11:18.135" v="7038" actId="164"/>
          <ac:spMkLst>
            <pc:docMk/>
            <pc:sldMk cId="2387791937" sldId="448"/>
            <ac:spMk id="14" creationId="{6C9CCF49-21CB-763A-461D-800546B672F8}"/>
          </ac:spMkLst>
        </pc:spChg>
        <pc:spChg chg="add mod">
          <ac:chgData name="Kashiwabara Kazuhiro" userId="2a1df15ef662d434" providerId="LiveId" clId="{79CF6F03-95A3-4C87-945C-17ADA41D203C}" dt="2022-07-11T07:11:18.135" v="7038" actId="164"/>
          <ac:spMkLst>
            <pc:docMk/>
            <pc:sldMk cId="2387791937" sldId="448"/>
            <ac:spMk id="15" creationId="{3EADE1B4-9DCE-EE22-977A-2A45E331AFA0}"/>
          </ac:spMkLst>
        </pc:spChg>
        <pc:spChg chg="add mod">
          <ac:chgData name="Kashiwabara Kazuhiro" userId="2a1df15ef662d434" providerId="LiveId" clId="{79CF6F03-95A3-4C87-945C-17ADA41D203C}" dt="2022-07-11T07:11:18.135" v="7038" actId="164"/>
          <ac:spMkLst>
            <pc:docMk/>
            <pc:sldMk cId="2387791937" sldId="448"/>
            <ac:spMk id="16" creationId="{18C88791-05C5-A8D3-DCD6-6BD4A72119F0}"/>
          </ac:spMkLst>
        </pc:spChg>
        <pc:spChg chg="add mod">
          <ac:chgData name="Kashiwabara Kazuhiro" userId="2a1df15ef662d434" providerId="LiveId" clId="{79CF6F03-95A3-4C87-945C-17ADA41D203C}" dt="2022-07-11T07:12:16.977" v="7143" actId="20577"/>
          <ac:spMkLst>
            <pc:docMk/>
            <pc:sldMk cId="2387791937" sldId="448"/>
            <ac:spMk id="17" creationId="{AEE9DC6C-2F9C-054D-0FD7-4C290640B87C}"/>
          </ac:spMkLst>
        </pc:spChg>
        <pc:spChg chg="add mod">
          <ac:chgData name="Kashiwabara Kazuhiro" userId="2a1df15ef662d434" providerId="LiveId" clId="{79CF6F03-95A3-4C87-945C-17ADA41D203C}" dt="2022-07-11T07:11:45.163" v="7046" actId="21"/>
          <ac:spMkLst>
            <pc:docMk/>
            <pc:sldMk cId="2387791937" sldId="448"/>
            <ac:spMk id="18" creationId="{75AC0929-96A9-7CDC-A41B-08F6F9B8127F}"/>
          </ac:spMkLst>
        </pc:spChg>
        <pc:grpChg chg="add mod">
          <ac:chgData name="Kashiwabara Kazuhiro" userId="2a1df15ef662d434" providerId="LiveId" clId="{79CF6F03-95A3-4C87-945C-17ADA41D203C}" dt="2022-07-11T07:11:28.711" v="7042" actId="14100"/>
          <ac:grpSpMkLst>
            <pc:docMk/>
            <pc:sldMk cId="2387791937" sldId="448"/>
            <ac:grpSpMk id="2" creationId="{C6F1A6CB-4ADB-7052-E3DC-3C297BA09684}"/>
          </ac:grpSpMkLst>
        </pc:grpChg>
        <pc:cxnChg chg="add mod">
          <ac:chgData name="Kashiwabara Kazuhiro" userId="2a1df15ef662d434" providerId="LiveId" clId="{79CF6F03-95A3-4C87-945C-17ADA41D203C}" dt="2022-07-11T07:11:18.135" v="7038" actId="164"/>
          <ac:cxnSpMkLst>
            <pc:docMk/>
            <pc:sldMk cId="2387791937" sldId="448"/>
            <ac:cxnSpMk id="11" creationId="{9E036468-1FD6-8FA2-EE63-A330A9533C16}"/>
          </ac:cxnSpMkLst>
        </pc:cxnChg>
        <pc:cxnChg chg="add mod">
          <ac:chgData name="Kashiwabara Kazuhiro" userId="2a1df15ef662d434" providerId="LiveId" clId="{79CF6F03-95A3-4C87-945C-17ADA41D203C}" dt="2022-07-11T07:11:18.135" v="7038" actId="164"/>
          <ac:cxnSpMkLst>
            <pc:docMk/>
            <pc:sldMk cId="2387791937" sldId="448"/>
            <ac:cxnSpMk id="12" creationId="{B790216D-2061-9F85-AAC9-A766D574B856}"/>
          </ac:cxnSpMkLst>
        </pc:cxnChg>
        <pc:cxnChg chg="add mod">
          <ac:chgData name="Kashiwabara Kazuhiro" userId="2a1df15ef662d434" providerId="LiveId" clId="{79CF6F03-95A3-4C87-945C-17ADA41D203C}" dt="2022-07-11T07:11:18.135" v="7038" actId="164"/>
          <ac:cxnSpMkLst>
            <pc:docMk/>
            <pc:sldMk cId="2387791937" sldId="448"/>
            <ac:cxnSpMk id="13" creationId="{768CD4DA-704C-C03A-F1FE-6A78B797440C}"/>
          </ac:cxnSpMkLst>
        </pc:cxnChg>
      </pc:sldChg>
      <pc:sldMasterChg chg="addSp delSp modSp mod addSldLayout delSldLayout modSldLayout sldLayoutOrd">
        <pc:chgData name="Kashiwabara Kazuhiro" userId="2a1df15ef662d434" providerId="LiveId" clId="{79CF6F03-95A3-4C87-945C-17ADA41D203C}" dt="2022-07-11T05:22:46.173" v="6048" actId="14100"/>
        <pc:sldMasterMkLst>
          <pc:docMk/>
          <pc:sldMasterMk cId="1756537096" sldId="2147483648"/>
        </pc:sldMasterMkLst>
        <pc:spChg chg="add del mod">
          <ac:chgData name="Kashiwabara Kazuhiro" userId="2a1df15ef662d434" providerId="LiveId" clId="{79CF6F03-95A3-4C87-945C-17ADA41D203C}" dt="2022-07-11T01:05:06.334" v="392" actId="478"/>
          <ac:spMkLst>
            <pc:docMk/>
            <pc:sldMasterMk cId="1756537096" sldId="2147483648"/>
            <ac:spMk id="2" creationId="{0BF4DE51-2245-AA5B-4E14-C50EA9854F61}"/>
          </ac:spMkLst>
        </pc:spChg>
        <pc:spChg chg="del">
          <ac:chgData name="Kashiwabara Kazuhiro" userId="2a1df15ef662d434" providerId="LiveId" clId="{79CF6F03-95A3-4C87-945C-17ADA41D203C}" dt="2022-07-11T00:44:44.883" v="69" actId="478"/>
          <ac:spMkLst>
            <pc:docMk/>
            <pc:sldMasterMk cId="1756537096" sldId="2147483648"/>
            <ac:spMk id="2" creationId="{7EBAB391-4779-8DC1-06A1-8079BF06E598}"/>
          </ac:spMkLst>
        </pc:spChg>
        <pc:spChg chg="del mod">
          <ac:chgData name="Kashiwabara Kazuhiro" userId="2a1df15ef662d434" providerId="LiveId" clId="{79CF6F03-95A3-4C87-945C-17ADA41D203C}" dt="2022-07-11T00:56:31.424" v="294" actId="478"/>
          <ac:spMkLst>
            <pc:docMk/>
            <pc:sldMasterMk cId="1756537096" sldId="2147483648"/>
            <ac:spMk id="3" creationId="{64ED0857-6046-25FE-3E6C-61D05F8DD90C}"/>
          </ac:spMkLst>
        </pc:spChg>
        <pc:spChg chg="mod">
          <ac:chgData name="Kashiwabara Kazuhiro" userId="2a1df15ef662d434" providerId="LiveId" clId="{79CF6F03-95A3-4C87-945C-17ADA41D203C}" dt="2022-07-11T01:23:07.885" v="679" actId="16037"/>
          <ac:spMkLst>
            <pc:docMk/>
            <pc:sldMasterMk cId="1756537096" sldId="2147483648"/>
            <ac:spMk id="6" creationId="{B79B0D3C-8C29-2688-2765-9EB6FBD1310D}"/>
          </ac:spMkLst>
        </pc:spChg>
        <pc:spChg chg="mod">
          <ac:chgData name="Kashiwabara Kazuhiro" userId="2a1df15ef662d434" providerId="LiveId" clId="{79CF6F03-95A3-4C87-945C-17ADA41D203C}" dt="2022-07-11T05:16:18.251" v="5887" actId="207"/>
          <ac:spMkLst>
            <pc:docMk/>
            <pc:sldMasterMk cId="1756537096" sldId="2147483648"/>
            <ac:spMk id="7" creationId="{61C438F4-9489-327D-BF2F-4B57008531E4}"/>
          </ac:spMkLst>
        </pc:spChg>
        <pc:spChg chg="add del mod">
          <ac:chgData name="Kashiwabara Kazuhiro" userId="2a1df15ef662d434" providerId="LiveId" clId="{79CF6F03-95A3-4C87-945C-17ADA41D203C}" dt="2022-07-11T01:03:17.521" v="375" actId="478"/>
          <ac:spMkLst>
            <pc:docMk/>
            <pc:sldMasterMk cId="1756537096" sldId="2147483648"/>
            <ac:spMk id="9" creationId="{4EE1BC78-FD9C-5A97-47E4-6762C1B3BB98}"/>
          </ac:spMkLst>
        </pc:spChg>
        <pc:spChg chg="add del mod">
          <ac:chgData name="Kashiwabara Kazuhiro" userId="2a1df15ef662d434" providerId="LiveId" clId="{79CF6F03-95A3-4C87-945C-17ADA41D203C}" dt="2022-07-11T00:50:09.519" v="165" actId="164"/>
          <ac:spMkLst>
            <pc:docMk/>
            <pc:sldMasterMk cId="1756537096" sldId="2147483648"/>
            <ac:spMk id="9" creationId="{EB1A8C35-34C7-AF5A-8B81-65D3BE637F0D}"/>
          </ac:spMkLst>
        </pc:spChg>
        <pc:spChg chg="mod">
          <ac:chgData name="Kashiwabara Kazuhiro" userId="2a1df15ef662d434" providerId="LiveId" clId="{79CF6F03-95A3-4C87-945C-17ADA41D203C}" dt="2022-07-11T01:23:22.146" v="681" actId="2711"/>
          <ac:spMkLst>
            <pc:docMk/>
            <pc:sldMasterMk cId="1756537096" sldId="2147483648"/>
            <ac:spMk id="10" creationId="{B0787F03-6ADF-3D91-CF25-8CD13357FC16}"/>
          </ac:spMkLst>
        </pc:spChg>
        <pc:spChg chg="add del mod">
          <ac:chgData name="Kashiwabara Kazuhiro" userId="2a1df15ef662d434" providerId="LiveId" clId="{79CF6F03-95A3-4C87-945C-17ADA41D203C}" dt="2022-07-11T01:04:51.514" v="383"/>
          <ac:spMkLst>
            <pc:docMk/>
            <pc:sldMasterMk cId="1756537096" sldId="2147483648"/>
            <ac:spMk id="11" creationId="{F68CECC6-0264-549F-2E59-EF60658EE98D}"/>
          </ac:spMkLst>
        </pc:spChg>
        <pc:spChg chg="add del mod">
          <ac:chgData name="Kashiwabara Kazuhiro" userId="2a1df15ef662d434" providerId="LiveId" clId="{79CF6F03-95A3-4C87-945C-17ADA41D203C}" dt="2022-07-11T01:07:55.457" v="395" actId="478"/>
          <ac:spMkLst>
            <pc:docMk/>
            <pc:sldMasterMk cId="1756537096" sldId="2147483648"/>
            <ac:spMk id="12" creationId="{A77A63AE-1102-74CD-9C2B-10C4BFD8BFA0}"/>
          </ac:spMkLst>
        </pc:spChg>
        <pc:spChg chg="add del mod">
          <ac:chgData name="Kashiwabara Kazuhiro" userId="2a1df15ef662d434" providerId="LiveId" clId="{79CF6F03-95A3-4C87-945C-17ADA41D203C}" dt="2022-07-11T00:56:36.729" v="296"/>
          <ac:spMkLst>
            <pc:docMk/>
            <pc:sldMasterMk cId="1756537096" sldId="2147483648"/>
            <ac:spMk id="12" creationId="{AA6BA05A-7676-DEFA-96A5-54D3623A487C}"/>
          </ac:spMkLst>
        </pc:spChg>
        <pc:spChg chg="add del mod">
          <ac:chgData name="Kashiwabara Kazuhiro" userId="2a1df15ef662d434" providerId="LiveId" clId="{79CF6F03-95A3-4C87-945C-17ADA41D203C}" dt="2022-07-11T00:57:35.198" v="313" actId="478"/>
          <ac:spMkLst>
            <pc:docMk/>
            <pc:sldMasterMk cId="1756537096" sldId="2147483648"/>
            <ac:spMk id="13" creationId="{0E6C1AD5-26CF-813A-6D9E-848A602B8490}"/>
          </ac:spMkLst>
        </pc:spChg>
        <pc:spChg chg="add del mod">
          <ac:chgData name="Kashiwabara Kazuhiro" userId="2a1df15ef662d434" providerId="LiveId" clId="{79CF6F03-95A3-4C87-945C-17ADA41D203C}" dt="2022-07-11T01:01:56.269" v="357" actId="478"/>
          <ac:spMkLst>
            <pc:docMk/>
            <pc:sldMasterMk cId="1756537096" sldId="2147483648"/>
            <ac:spMk id="17" creationId="{3B80BC85-1378-EFD5-7489-3A1F141216B9}"/>
          </ac:spMkLst>
        </pc:spChg>
        <pc:grpChg chg="add del mod">
          <ac:chgData name="Kashiwabara Kazuhiro" userId="2a1df15ef662d434" providerId="LiveId" clId="{79CF6F03-95A3-4C87-945C-17ADA41D203C}" dt="2022-07-11T00:50:10.261" v="166" actId="21"/>
          <ac:grpSpMkLst>
            <pc:docMk/>
            <pc:sldMasterMk cId="1756537096" sldId="2147483648"/>
            <ac:grpSpMk id="4" creationId="{65272AE0-7A2D-0928-8F55-C90EADA14B46}"/>
          </ac:grpSpMkLst>
        </pc:grpChg>
        <pc:picChg chg="mod">
          <ac:chgData name="Kashiwabara Kazuhiro" userId="2a1df15ef662d434" providerId="LiveId" clId="{79CF6F03-95A3-4C87-945C-17ADA41D203C}" dt="2022-07-11T01:09:36.677" v="433" actId="1035"/>
          <ac:picMkLst>
            <pc:docMk/>
            <pc:sldMasterMk cId="1756537096" sldId="2147483648"/>
            <ac:picMk id="8" creationId="{A04CD330-2E77-93DC-9A0D-BC6A5B3AFD31}"/>
          </ac:picMkLst>
        </pc:picChg>
        <pc:picChg chg="add del mod">
          <ac:chgData name="Kashiwabara Kazuhiro" userId="2a1df15ef662d434" providerId="LiveId" clId="{79CF6F03-95A3-4C87-945C-17ADA41D203C}" dt="2022-07-11T05:16:28.038" v="5888" actId="478"/>
          <ac:picMkLst>
            <pc:docMk/>
            <pc:sldMasterMk cId="1756537096" sldId="2147483648"/>
            <ac:picMk id="9" creationId="{D2A32EE4-D8D9-DF8E-8969-7C056AB34501}"/>
          </ac:picMkLst>
        </pc:picChg>
        <pc:cxnChg chg="add del mod">
          <ac:chgData name="Kashiwabara Kazuhiro" userId="2a1df15ef662d434" providerId="LiveId" clId="{79CF6F03-95A3-4C87-945C-17ADA41D203C}" dt="2022-07-11T00:50:09.519" v="165" actId="164"/>
          <ac:cxnSpMkLst>
            <pc:docMk/>
            <pc:sldMasterMk cId="1756537096" sldId="2147483648"/>
            <ac:cxnSpMk id="11" creationId="{07226896-FDBC-69CA-EBA5-5E78342FD53A}"/>
          </ac:cxnSpMkLst>
        </pc:cxnChg>
        <pc:cxnChg chg="add del mod">
          <ac:chgData name="Kashiwabara Kazuhiro" userId="2a1df15ef662d434" providerId="LiveId" clId="{79CF6F03-95A3-4C87-945C-17ADA41D203C}" dt="2022-07-11T00:58:40.013" v="329" actId="478"/>
          <ac:cxnSpMkLst>
            <pc:docMk/>
            <pc:sldMasterMk cId="1756537096" sldId="2147483648"/>
            <ac:cxnSpMk id="14" creationId="{313CE9E1-B320-C52E-D81C-E44497B3E99A}"/>
          </ac:cxnSpMkLst>
        </pc:cxnChg>
        <pc:cxnChg chg="add del mod">
          <ac:chgData name="Kashiwabara Kazuhiro" userId="2a1df15ef662d434" providerId="LiveId" clId="{79CF6F03-95A3-4C87-945C-17ADA41D203C}" dt="2022-07-11T00:58:40.399" v="330" actId="478"/>
          <ac:cxnSpMkLst>
            <pc:docMk/>
            <pc:sldMasterMk cId="1756537096" sldId="2147483648"/>
            <ac:cxnSpMk id="15" creationId="{5948AB2F-741D-8F6A-3BC2-72B1DDB9E69C}"/>
          </ac:cxnSpMkLst>
        </pc:cxnChg>
        <pc:sldLayoutChg chg="modSp">
          <pc:chgData name="Kashiwabara Kazuhiro" userId="2a1df15ef662d434" providerId="LiveId" clId="{79CF6F03-95A3-4C87-945C-17ADA41D203C}" dt="2022-07-11T00:44:24.265" v="63" actId="404"/>
          <pc:sldLayoutMkLst>
            <pc:docMk/>
            <pc:sldMasterMk cId="1756537096" sldId="2147483648"/>
            <pc:sldLayoutMk cId="3224908708" sldId="2147483649"/>
          </pc:sldLayoutMkLst>
          <pc:spChg chg="mod">
            <ac:chgData name="Kashiwabara Kazuhiro" userId="2a1df15ef662d434" providerId="LiveId" clId="{79CF6F03-95A3-4C87-945C-17ADA41D203C}" dt="2022-07-11T00:44:24.265" v="63" actId="404"/>
            <ac:spMkLst>
              <pc:docMk/>
              <pc:sldMasterMk cId="1756537096" sldId="2147483648"/>
              <pc:sldLayoutMk cId="3224908708" sldId="2147483649"/>
              <ac:spMk id="2" creationId="{3EAA7B51-AD87-644A-5DF7-F7D628376577}"/>
            </ac:spMkLst>
          </pc:spChg>
        </pc:sldLayoutChg>
        <pc:sldLayoutChg chg="addSp delSp modSp mod">
          <pc:chgData name="Kashiwabara Kazuhiro" userId="2a1df15ef662d434" providerId="LiveId" clId="{79CF6F03-95A3-4C87-945C-17ADA41D203C}" dt="2022-07-11T02:49:39.755" v="4658" actId="2710"/>
          <pc:sldLayoutMkLst>
            <pc:docMk/>
            <pc:sldMasterMk cId="1756537096" sldId="2147483648"/>
            <pc:sldLayoutMk cId="755654143" sldId="2147483650"/>
          </pc:sldLayoutMkLst>
          <pc:spChg chg="del mod">
            <ac:chgData name="Kashiwabara Kazuhiro" userId="2a1df15ef662d434" providerId="LiveId" clId="{79CF6F03-95A3-4C87-945C-17ADA41D203C}" dt="2022-07-11T00:46:13.079" v="98" actId="478"/>
            <ac:spMkLst>
              <pc:docMk/>
              <pc:sldMasterMk cId="1756537096" sldId="2147483648"/>
              <pc:sldLayoutMk cId="755654143" sldId="2147483650"/>
              <ac:spMk id="2" creationId="{44043810-64AD-71BD-9AEF-6BCA1E3BCD3D}"/>
            </ac:spMkLst>
          </pc:spChg>
          <pc:spChg chg="mod">
            <ac:chgData name="Kashiwabara Kazuhiro" userId="2a1df15ef662d434" providerId="LiveId" clId="{79CF6F03-95A3-4C87-945C-17ADA41D203C}" dt="2022-07-11T02:49:39.755" v="4658" actId="2710"/>
            <ac:spMkLst>
              <pc:docMk/>
              <pc:sldMasterMk cId="1756537096" sldId="2147483648"/>
              <pc:sldLayoutMk cId="755654143" sldId="2147483650"/>
              <ac:spMk id="3" creationId="{5E186135-9598-B8BC-ECFC-0B579229A268}"/>
            </ac:spMkLst>
          </pc:spChg>
          <pc:spChg chg="add del mod">
            <ac:chgData name="Kashiwabara Kazuhiro" userId="2a1df15ef662d434" providerId="LiveId" clId="{79CF6F03-95A3-4C87-945C-17ADA41D203C}" dt="2022-07-11T01:09:15.243" v="428" actId="478"/>
            <ac:spMkLst>
              <pc:docMk/>
              <pc:sldMasterMk cId="1756537096" sldId="2147483648"/>
              <pc:sldLayoutMk cId="755654143" sldId="2147483650"/>
              <ac:spMk id="10" creationId="{C37B54A8-99D3-3E5E-A46A-7760862CCB78}"/>
            </ac:spMkLst>
          </pc:spChg>
          <pc:spChg chg="add mod">
            <ac:chgData name="Kashiwabara Kazuhiro" userId="2a1df15ef662d434" providerId="LiveId" clId="{79CF6F03-95A3-4C87-945C-17ADA41D203C}" dt="2022-07-11T01:09:32.576" v="431" actId="1076"/>
            <ac:spMkLst>
              <pc:docMk/>
              <pc:sldMasterMk cId="1756537096" sldId="2147483648"/>
              <pc:sldLayoutMk cId="755654143" sldId="2147483650"/>
              <ac:spMk id="11" creationId="{639E4A16-A2A8-CB39-EB45-3B37F74E3F81}"/>
            </ac:spMkLst>
          </pc:spChg>
          <pc:spChg chg="del">
            <ac:chgData name="Kashiwabara Kazuhiro" userId="2a1df15ef662d434" providerId="LiveId" clId="{79CF6F03-95A3-4C87-945C-17ADA41D203C}" dt="2022-07-11T01:23:33.554" v="682" actId="478"/>
            <ac:spMkLst>
              <pc:docMk/>
              <pc:sldMasterMk cId="1756537096" sldId="2147483648"/>
              <pc:sldLayoutMk cId="755654143" sldId="2147483650"/>
              <ac:spMk id="14" creationId="{81FF8098-F2F7-19B6-5359-D5FFECF55022}"/>
            </ac:spMkLst>
          </pc:spChg>
          <pc:spChg chg="del">
            <ac:chgData name="Kashiwabara Kazuhiro" userId="2a1df15ef662d434" providerId="LiveId" clId="{79CF6F03-95A3-4C87-945C-17ADA41D203C}" dt="2022-07-11T01:23:34.407" v="683" actId="478"/>
            <ac:spMkLst>
              <pc:docMk/>
              <pc:sldMasterMk cId="1756537096" sldId="2147483648"/>
              <pc:sldLayoutMk cId="755654143" sldId="2147483650"/>
              <ac:spMk id="16" creationId="{0A1FACEA-B144-17EB-1E60-5821C985924D}"/>
            </ac:spMkLst>
          </pc:spChg>
          <pc:spChg chg="add del mod">
            <ac:chgData name="Kashiwabara Kazuhiro" userId="2a1df15ef662d434" providerId="LiveId" clId="{79CF6F03-95A3-4C87-945C-17ADA41D203C}" dt="2022-07-11T00:49:45.757" v="157"/>
            <ac:spMkLst>
              <pc:docMk/>
              <pc:sldMasterMk cId="1756537096" sldId="2147483648"/>
              <pc:sldLayoutMk cId="755654143" sldId="2147483650"/>
              <ac:spMk id="17" creationId="{1140D286-1DCE-8C5A-CA02-C0098EE84286}"/>
            </ac:spMkLst>
          </pc:spChg>
          <pc:spChg chg="add mod">
            <ac:chgData name="Kashiwabara Kazuhiro" userId="2a1df15ef662d434" providerId="LiveId" clId="{79CF6F03-95A3-4C87-945C-17ADA41D203C}" dt="2022-07-11T01:23:35.057" v="684"/>
            <ac:spMkLst>
              <pc:docMk/>
              <pc:sldMasterMk cId="1756537096" sldId="2147483648"/>
              <pc:sldLayoutMk cId="755654143" sldId="2147483650"/>
              <ac:spMk id="17" creationId="{A4680EAE-C835-E131-B379-D76F37D46BBE}"/>
            </ac:spMkLst>
          </pc:spChg>
          <pc:spChg chg="add mod">
            <ac:chgData name="Kashiwabara Kazuhiro" userId="2a1df15ef662d434" providerId="LiveId" clId="{79CF6F03-95A3-4C87-945C-17ADA41D203C}" dt="2022-07-11T01:23:35.057" v="684"/>
            <ac:spMkLst>
              <pc:docMk/>
              <pc:sldMasterMk cId="1756537096" sldId="2147483648"/>
              <pc:sldLayoutMk cId="755654143" sldId="2147483650"/>
              <ac:spMk id="18" creationId="{5728F9BC-4A5D-67E6-5805-9FD8BC3EAD88}"/>
            </ac:spMkLst>
          </pc:spChg>
          <pc:spChg chg="del mod topLvl">
            <ac:chgData name="Kashiwabara Kazuhiro" userId="2a1df15ef662d434" providerId="LiveId" clId="{79CF6F03-95A3-4C87-945C-17ADA41D203C}" dt="2022-07-11T01:02:17.422" v="362" actId="478"/>
            <ac:spMkLst>
              <pc:docMk/>
              <pc:sldMasterMk cId="1756537096" sldId="2147483648"/>
              <pc:sldLayoutMk cId="755654143" sldId="2147483650"/>
              <ac:spMk id="19" creationId="{52647F70-2D12-5414-37EF-60E7F8048DE2}"/>
            </ac:spMkLst>
          </pc:spChg>
          <pc:grpChg chg="add del mod">
            <ac:chgData name="Kashiwabara Kazuhiro" userId="2a1df15ef662d434" providerId="LiveId" clId="{79CF6F03-95A3-4C87-945C-17ADA41D203C}" dt="2022-07-11T00:59:17.174" v="336" actId="165"/>
            <ac:grpSpMkLst>
              <pc:docMk/>
              <pc:sldMasterMk cId="1756537096" sldId="2147483648"/>
              <pc:sldLayoutMk cId="755654143" sldId="2147483650"/>
              <ac:grpSpMk id="18" creationId="{1077B8C1-4D9C-6749-A7FB-833785B06E3C}"/>
            </ac:grpSpMkLst>
          </pc:grpChg>
          <pc:picChg chg="del">
            <ac:chgData name="Kashiwabara Kazuhiro" userId="2a1df15ef662d434" providerId="LiveId" clId="{79CF6F03-95A3-4C87-945C-17ADA41D203C}" dt="2022-07-11T00:43:51.952" v="51" actId="478"/>
            <ac:picMkLst>
              <pc:docMk/>
              <pc:sldMasterMk cId="1756537096" sldId="2147483648"/>
              <pc:sldLayoutMk cId="755654143" sldId="2147483650"/>
              <ac:picMk id="10" creationId="{36E1B09E-038C-7D9E-4479-5F417ADD63F0}"/>
            </ac:picMkLst>
          </pc:picChg>
          <pc:cxnChg chg="del mod">
            <ac:chgData name="Kashiwabara Kazuhiro" userId="2a1df15ef662d434" providerId="LiveId" clId="{79CF6F03-95A3-4C87-945C-17ADA41D203C}" dt="2022-07-11T00:48:34.909" v="145" actId="478"/>
            <ac:cxnSpMkLst>
              <pc:docMk/>
              <pc:sldMasterMk cId="1756537096" sldId="2147483648"/>
              <pc:sldLayoutMk cId="755654143" sldId="2147483650"/>
              <ac:cxnSpMk id="9" creationId="{5950CBE8-2998-79DF-EB03-13ADB82F2CB3}"/>
            </ac:cxnSpMkLst>
          </pc:cxnChg>
          <pc:cxnChg chg="add mod">
            <ac:chgData name="Kashiwabara Kazuhiro" userId="2a1df15ef662d434" providerId="LiveId" clId="{79CF6F03-95A3-4C87-945C-17ADA41D203C}" dt="2022-07-11T01:21:06.096" v="640"/>
            <ac:cxnSpMkLst>
              <pc:docMk/>
              <pc:sldMasterMk cId="1756537096" sldId="2147483648"/>
              <pc:sldLayoutMk cId="755654143" sldId="2147483650"/>
              <ac:cxnSpMk id="15" creationId="{2FB41F99-9555-3EDE-B1CC-6F07865F486D}"/>
            </ac:cxnSpMkLst>
          </pc:cxnChg>
          <pc:cxnChg chg="add del mod topLvl">
            <ac:chgData name="Kashiwabara Kazuhiro" userId="2a1df15ef662d434" providerId="LiveId" clId="{79CF6F03-95A3-4C87-945C-17ADA41D203C}" dt="2022-07-11T01:21:05.371" v="639" actId="478"/>
            <ac:cxnSpMkLst>
              <pc:docMk/>
              <pc:sldMasterMk cId="1756537096" sldId="2147483648"/>
              <pc:sldLayoutMk cId="755654143" sldId="2147483650"/>
              <ac:cxnSpMk id="20" creationId="{0274F0B3-4F0D-6756-F2B4-2D74CF77BD74}"/>
            </ac:cxnSpMkLst>
          </pc:cxnChg>
        </pc:sldLayoutChg>
        <pc:sldLayoutChg chg="addSp delSp modSp mod">
          <pc:chgData name="Kashiwabara Kazuhiro" userId="2a1df15ef662d434" providerId="LiveId" clId="{79CF6F03-95A3-4C87-945C-17ADA41D203C}" dt="2022-07-11T01:23:39.256" v="686"/>
          <pc:sldLayoutMkLst>
            <pc:docMk/>
            <pc:sldMasterMk cId="1756537096" sldId="2147483648"/>
            <pc:sldLayoutMk cId="1815894711" sldId="2147483651"/>
          </pc:sldLayoutMkLst>
          <pc:spChg chg="mod">
            <ac:chgData name="Kashiwabara Kazuhiro" userId="2a1df15ef662d434" providerId="LiveId" clId="{79CF6F03-95A3-4C87-945C-17ADA41D203C}" dt="2022-07-11T01:10:07.249" v="438" actId="14100"/>
            <ac:spMkLst>
              <pc:docMk/>
              <pc:sldMasterMk cId="1756537096" sldId="2147483648"/>
              <pc:sldLayoutMk cId="1815894711" sldId="2147483651"/>
              <ac:spMk id="2" creationId="{FE4472D8-6A9A-586E-14FB-F3DCBD8A1A46}"/>
            </ac:spMkLst>
          </pc:spChg>
          <pc:spChg chg="mod">
            <ac:chgData name="Kashiwabara Kazuhiro" userId="2a1df15ef662d434" providerId="LiveId" clId="{79CF6F03-95A3-4C87-945C-17ADA41D203C}" dt="2022-07-11T01:10:07.249" v="438" actId="14100"/>
            <ac:spMkLst>
              <pc:docMk/>
              <pc:sldMasterMk cId="1756537096" sldId="2147483648"/>
              <pc:sldLayoutMk cId="1815894711" sldId="2147483651"/>
              <ac:spMk id="3" creationId="{C47E925B-C045-DA39-7710-EEA45940218B}"/>
            </ac:spMkLst>
          </pc:spChg>
          <pc:spChg chg="del">
            <ac:chgData name="Kashiwabara Kazuhiro" userId="2a1df15ef662d434" providerId="LiveId" clId="{79CF6F03-95A3-4C87-945C-17ADA41D203C}" dt="2022-07-11T01:23:38.593" v="685" actId="478"/>
            <ac:spMkLst>
              <pc:docMk/>
              <pc:sldMasterMk cId="1756537096" sldId="2147483648"/>
              <pc:sldLayoutMk cId="1815894711" sldId="2147483651"/>
              <ac:spMk id="8" creationId="{F22D01DC-BFA5-7178-6243-0E839C4D987B}"/>
            </ac:spMkLst>
          </pc:spChg>
          <pc:spChg chg="del">
            <ac:chgData name="Kashiwabara Kazuhiro" userId="2a1df15ef662d434" providerId="LiveId" clId="{79CF6F03-95A3-4C87-945C-17ADA41D203C}" dt="2022-07-11T01:23:38.593" v="685" actId="478"/>
            <ac:spMkLst>
              <pc:docMk/>
              <pc:sldMasterMk cId="1756537096" sldId="2147483648"/>
              <pc:sldLayoutMk cId="1815894711" sldId="2147483651"/>
              <ac:spMk id="10" creationId="{AD7B6997-B3C9-5440-D5E5-DB293FA83707}"/>
            </ac:spMkLst>
          </pc:spChg>
          <pc:spChg chg="add del mod">
            <ac:chgData name="Kashiwabara Kazuhiro" userId="2a1df15ef662d434" providerId="LiveId" clId="{79CF6F03-95A3-4C87-945C-17ADA41D203C}" dt="2022-07-11T01:20:45.359" v="635" actId="478"/>
            <ac:spMkLst>
              <pc:docMk/>
              <pc:sldMasterMk cId="1756537096" sldId="2147483648"/>
              <pc:sldLayoutMk cId="1815894711" sldId="2147483651"/>
              <ac:spMk id="11" creationId="{3DC47311-7FC8-D27C-3E89-F38303A9C514}"/>
            </ac:spMkLst>
          </pc:spChg>
          <pc:spChg chg="add mod">
            <ac:chgData name="Kashiwabara Kazuhiro" userId="2a1df15ef662d434" providerId="LiveId" clId="{79CF6F03-95A3-4C87-945C-17ADA41D203C}" dt="2022-07-11T01:23:39.256" v="686"/>
            <ac:spMkLst>
              <pc:docMk/>
              <pc:sldMasterMk cId="1756537096" sldId="2147483648"/>
              <pc:sldLayoutMk cId="1815894711" sldId="2147483651"/>
              <ac:spMk id="14" creationId="{84282AF0-EBE9-90EF-6ADA-CADFB005087A}"/>
            </ac:spMkLst>
          </pc:spChg>
          <pc:spChg chg="add del mod topLvl">
            <ac:chgData name="Kashiwabara Kazuhiro" userId="2a1df15ef662d434" providerId="LiveId" clId="{79CF6F03-95A3-4C87-945C-17ADA41D203C}" dt="2022-07-11T01:00:14.897" v="349" actId="478"/>
            <ac:spMkLst>
              <pc:docMk/>
              <pc:sldMasterMk cId="1756537096" sldId="2147483648"/>
              <pc:sldLayoutMk cId="1815894711" sldId="2147483651"/>
              <ac:spMk id="14" creationId="{B487D4DC-AB6A-274A-2765-E26CE8D75444}"/>
            </ac:spMkLst>
          </pc:spChg>
          <pc:spChg chg="add mod">
            <ac:chgData name="Kashiwabara Kazuhiro" userId="2a1df15ef662d434" providerId="LiveId" clId="{79CF6F03-95A3-4C87-945C-17ADA41D203C}" dt="2022-07-11T01:23:39.256" v="686"/>
            <ac:spMkLst>
              <pc:docMk/>
              <pc:sldMasterMk cId="1756537096" sldId="2147483648"/>
              <pc:sldLayoutMk cId="1815894711" sldId="2147483651"/>
              <ac:spMk id="16" creationId="{CF805899-7F31-33AD-EF6F-9376B2FCC1D3}"/>
            </ac:spMkLst>
          </pc:spChg>
          <pc:spChg chg="add del mod">
            <ac:chgData name="Kashiwabara Kazuhiro" userId="2a1df15ef662d434" providerId="LiveId" clId="{79CF6F03-95A3-4C87-945C-17ADA41D203C}" dt="2022-07-11T01:10:01.885" v="435" actId="478"/>
            <ac:spMkLst>
              <pc:docMk/>
              <pc:sldMasterMk cId="1756537096" sldId="2147483648"/>
              <pc:sldLayoutMk cId="1815894711" sldId="2147483651"/>
              <ac:spMk id="17" creationId="{A10D4825-26A2-2F9F-7BAC-FEF7DA2BDF1C}"/>
            </ac:spMkLst>
          </pc:spChg>
          <pc:grpChg chg="add del mod">
            <ac:chgData name="Kashiwabara Kazuhiro" userId="2a1df15ef662d434" providerId="LiveId" clId="{79CF6F03-95A3-4C87-945C-17ADA41D203C}" dt="2022-07-11T01:00:10.190" v="346" actId="165"/>
            <ac:grpSpMkLst>
              <pc:docMk/>
              <pc:sldMasterMk cId="1756537096" sldId="2147483648"/>
              <pc:sldLayoutMk cId="1815894711" sldId="2147483651"/>
              <ac:grpSpMk id="13" creationId="{72C3B35D-5ED3-0CF1-780E-835E5D408580}"/>
            </ac:grpSpMkLst>
          </pc:grpChg>
          <pc:picChg chg="del">
            <ac:chgData name="Kashiwabara Kazuhiro" userId="2a1df15ef662d434" providerId="LiveId" clId="{79CF6F03-95A3-4C87-945C-17ADA41D203C}" dt="2022-07-11T00:43:54.215" v="52" actId="478"/>
            <ac:picMkLst>
              <pc:docMk/>
              <pc:sldMasterMk cId="1756537096" sldId="2147483648"/>
              <pc:sldLayoutMk cId="1815894711" sldId="2147483651"/>
              <ac:picMk id="11" creationId="{6F498657-EB9F-2662-365F-595A8A8A9945}"/>
            </ac:picMkLst>
          </pc:picChg>
          <pc:cxnChg chg="add del mod">
            <ac:chgData name="Kashiwabara Kazuhiro" userId="2a1df15ef662d434" providerId="LiveId" clId="{79CF6F03-95A3-4C87-945C-17ADA41D203C}" dt="2022-07-11T01:20:38.896" v="633" actId="478"/>
            <ac:cxnSpMkLst>
              <pc:docMk/>
              <pc:sldMasterMk cId="1756537096" sldId="2147483648"/>
              <pc:sldLayoutMk cId="1815894711" sldId="2147483651"/>
              <ac:cxnSpMk id="9" creationId="{0AE85083-7E76-D3D6-9221-DDA7DCD469E5}"/>
            </ac:cxnSpMkLst>
          </pc:cxnChg>
          <pc:cxnChg chg="add del mod">
            <ac:chgData name="Kashiwabara Kazuhiro" userId="2a1df15ef662d434" providerId="LiveId" clId="{79CF6F03-95A3-4C87-945C-17ADA41D203C}" dt="2022-07-11T00:46:55.861" v="110" actId="478"/>
            <ac:cxnSpMkLst>
              <pc:docMk/>
              <pc:sldMasterMk cId="1756537096" sldId="2147483648"/>
              <pc:sldLayoutMk cId="1815894711" sldId="2147483651"/>
              <ac:cxnSpMk id="9" creationId="{F5738FAF-C87E-1AC5-6B00-D6A3F48781E3}"/>
            </ac:cxnSpMkLst>
          </pc:cxnChg>
          <pc:cxnChg chg="add del mod">
            <ac:chgData name="Kashiwabara Kazuhiro" userId="2a1df15ef662d434" providerId="LiveId" clId="{79CF6F03-95A3-4C87-945C-17ADA41D203C}" dt="2022-07-11T00:50:38.355" v="170" actId="478"/>
            <ac:cxnSpMkLst>
              <pc:docMk/>
              <pc:sldMasterMk cId="1756537096" sldId="2147483648"/>
              <pc:sldLayoutMk cId="1815894711" sldId="2147483651"/>
              <ac:cxnSpMk id="12" creationId="{98F9A851-F0A5-8C56-5CBB-5B651B1AB763}"/>
            </ac:cxnSpMkLst>
          </pc:cxnChg>
          <pc:cxnChg chg="add del mod">
            <ac:chgData name="Kashiwabara Kazuhiro" userId="2a1df15ef662d434" providerId="LiveId" clId="{79CF6F03-95A3-4C87-945C-17ADA41D203C}" dt="2022-07-11T01:20:46.086" v="636" actId="478"/>
            <ac:cxnSpMkLst>
              <pc:docMk/>
              <pc:sldMasterMk cId="1756537096" sldId="2147483648"/>
              <pc:sldLayoutMk cId="1815894711" sldId="2147483651"/>
              <ac:cxnSpMk id="12" creationId="{A171B405-7941-656C-4C7B-6F59DD80D9D2}"/>
            </ac:cxnSpMkLst>
          </pc:cxnChg>
          <pc:cxnChg chg="add del mod">
            <ac:chgData name="Kashiwabara Kazuhiro" userId="2a1df15ef662d434" providerId="LiveId" clId="{79CF6F03-95A3-4C87-945C-17ADA41D203C}" dt="2022-07-11T01:20:53.041" v="638"/>
            <ac:cxnSpMkLst>
              <pc:docMk/>
              <pc:sldMasterMk cId="1756537096" sldId="2147483648"/>
              <pc:sldLayoutMk cId="1815894711" sldId="2147483651"/>
              <ac:cxnSpMk id="13" creationId="{2E4911E8-7578-F908-5072-DC566F26DE5F}"/>
            </ac:cxnSpMkLst>
          </pc:cxnChg>
          <pc:cxnChg chg="add del mod topLvl">
            <ac:chgData name="Kashiwabara Kazuhiro" userId="2a1df15ef662d434" providerId="LiveId" clId="{79CF6F03-95A3-4C87-945C-17ADA41D203C}" dt="2022-07-11T01:10:02.718" v="436" actId="478"/>
            <ac:cxnSpMkLst>
              <pc:docMk/>
              <pc:sldMasterMk cId="1756537096" sldId="2147483648"/>
              <pc:sldLayoutMk cId="1815894711" sldId="2147483651"/>
              <ac:cxnSpMk id="15" creationId="{AAD1EBF8-7277-18B8-85B4-AC9C764215CF}"/>
            </ac:cxnSpMkLst>
          </pc:cxnChg>
          <pc:cxnChg chg="del">
            <ac:chgData name="Kashiwabara Kazuhiro" userId="2a1df15ef662d434" providerId="LiveId" clId="{79CF6F03-95A3-4C87-945C-17ADA41D203C}" dt="2022-07-11T00:41:45.277" v="22" actId="478"/>
            <ac:cxnSpMkLst>
              <pc:docMk/>
              <pc:sldMasterMk cId="1756537096" sldId="2147483648"/>
              <pc:sldLayoutMk cId="1815894711" sldId="2147483651"/>
              <ac:cxnSpMk id="16" creationId="{8EC2675F-A267-618D-05E4-850EE3F2592F}"/>
            </ac:cxnSpMkLst>
          </pc:cxnChg>
        </pc:sldLayoutChg>
        <pc:sldLayoutChg chg="addSp delSp modSp mod">
          <pc:chgData name="Kashiwabara Kazuhiro" userId="2a1df15ef662d434" providerId="LiveId" clId="{79CF6F03-95A3-4C87-945C-17ADA41D203C}" dt="2022-07-11T01:23:42.108" v="688"/>
          <pc:sldLayoutMkLst>
            <pc:docMk/>
            <pc:sldMasterMk cId="1756537096" sldId="2147483648"/>
            <pc:sldLayoutMk cId="4252034564" sldId="2147483652"/>
          </pc:sldLayoutMkLst>
          <pc:spChg chg="mod">
            <ac:chgData name="Kashiwabara Kazuhiro" userId="2a1df15ef662d434" providerId="LiveId" clId="{79CF6F03-95A3-4C87-945C-17ADA41D203C}" dt="2022-07-11T00:57:51.565" v="320" actId="1076"/>
            <ac:spMkLst>
              <pc:docMk/>
              <pc:sldMasterMk cId="1756537096" sldId="2147483648"/>
              <pc:sldLayoutMk cId="4252034564" sldId="2147483652"/>
              <ac:spMk id="3" creationId="{CE000718-45A9-5597-67E2-AB369B33C34F}"/>
            </ac:spMkLst>
          </pc:spChg>
          <pc:spChg chg="mod">
            <ac:chgData name="Kashiwabara Kazuhiro" userId="2a1df15ef662d434" providerId="LiveId" clId="{79CF6F03-95A3-4C87-945C-17ADA41D203C}" dt="2022-07-11T00:57:51.565" v="320" actId="1076"/>
            <ac:spMkLst>
              <pc:docMk/>
              <pc:sldMasterMk cId="1756537096" sldId="2147483648"/>
              <pc:sldLayoutMk cId="4252034564" sldId="2147483652"/>
              <ac:spMk id="4" creationId="{A28418B9-C1B6-82E1-EA53-D185F6112D15}"/>
            </ac:spMkLst>
          </pc:spChg>
          <pc:spChg chg="del">
            <ac:chgData name="Kashiwabara Kazuhiro" userId="2a1df15ef662d434" providerId="LiveId" clId="{79CF6F03-95A3-4C87-945C-17ADA41D203C}" dt="2022-07-11T01:23:41.334" v="687" actId="478"/>
            <ac:spMkLst>
              <pc:docMk/>
              <pc:sldMasterMk cId="1756537096" sldId="2147483648"/>
              <pc:sldLayoutMk cId="4252034564" sldId="2147483652"/>
              <ac:spMk id="9" creationId="{988A0029-DD0F-4328-7680-A5B3D3954C87}"/>
            </ac:spMkLst>
          </pc:spChg>
          <pc:spChg chg="del">
            <ac:chgData name="Kashiwabara Kazuhiro" userId="2a1df15ef662d434" providerId="LiveId" clId="{79CF6F03-95A3-4C87-945C-17ADA41D203C}" dt="2022-07-11T01:23:41.334" v="687" actId="478"/>
            <ac:spMkLst>
              <pc:docMk/>
              <pc:sldMasterMk cId="1756537096" sldId="2147483648"/>
              <pc:sldLayoutMk cId="4252034564" sldId="2147483652"/>
              <ac:spMk id="11" creationId="{99754F51-6590-742E-7C59-100603BCF1E8}"/>
            </ac:spMkLst>
          </pc:spChg>
          <pc:spChg chg="add del mod">
            <ac:chgData name="Kashiwabara Kazuhiro" userId="2a1df15ef662d434" providerId="LiveId" clId="{79CF6F03-95A3-4C87-945C-17ADA41D203C}" dt="2022-07-11T01:21:08.377" v="642" actId="478"/>
            <ac:spMkLst>
              <pc:docMk/>
              <pc:sldMasterMk cId="1756537096" sldId="2147483648"/>
              <pc:sldLayoutMk cId="4252034564" sldId="2147483652"/>
              <ac:spMk id="12" creationId="{06EB03C1-AE47-C018-6E7E-A9AD43519BA2}"/>
            </ac:spMkLst>
          </pc:spChg>
          <pc:spChg chg="mod">
            <ac:chgData name="Kashiwabara Kazuhiro" userId="2a1df15ef662d434" providerId="LiveId" clId="{79CF6F03-95A3-4C87-945C-17ADA41D203C}" dt="2022-07-11T00:50:41.595" v="172"/>
            <ac:spMkLst>
              <pc:docMk/>
              <pc:sldMasterMk cId="1756537096" sldId="2147483648"/>
              <pc:sldLayoutMk cId="4252034564" sldId="2147483652"/>
              <ac:spMk id="15" creationId="{FB748CB0-2450-6D2B-0AF6-5A6EA9E284C7}"/>
            </ac:spMkLst>
          </pc:spChg>
          <pc:spChg chg="del">
            <ac:chgData name="Kashiwabara Kazuhiro" userId="2a1df15ef662d434" providerId="LiveId" clId="{79CF6F03-95A3-4C87-945C-17ADA41D203C}" dt="2022-07-11T00:47:01.136" v="129" actId="478"/>
            <ac:spMkLst>
              <pc:docMk/>
              <pc:sldMasterMk cId="1756537096" sldId="2147483648"/>
              <pc:sldLayoutMk cId="4252034564" sldId="2147483652"/>
              <ac:spMk id="16" creationId="{4312176F-B53A-2362-FA8D-D394E50D7AA6}"/>
            </ac:spMkLst>
          </pc:spChg>
          <pc:spChg chg="add mod">
            <ac:chgData name="Kashiwabara Kazuhiro" userId="2a1df15ef662d434" providerId="LiveId" clId="{79CF6F03-95A3-4C87-945C-17ADA41D203C}" dt="2022-07-11T01:23:42.108" v="688"/>
            <ac:spMkLst>
              <pc:docMk/>
              <pc:sldMasterMk cId="1756537096" sldId="2147483648"/>
              <pc:sldLayoutMk cId="4252034564" sldId="2147483652"/>
              <ac:spMk id="16" creationId="{A61209A4-76FD-2ADE-5D8B-B93857E539C6}"/>
            </ac:spMkLst>
          </pc:spChg>
          <pc:spChg chg="add mod">
            <ac:chgData name="Kashiwabara Kazuhiro" userId="2a1df15ef662d434" providerId="LiveId" clId="{79CF6F03-95A3-4C87-945C-17ADA41D203C}" dt="2022-07-11T01:23:42.108" v="688"/>
            <ac:spMkLst>
              <pc:docMk/>
              <pc:sldMasterMk cId="1756537096" sldId="2147483648"/>
              <pc:sldLayoutMk cId="4252034564" sldId="2147483652"/>
              <ac:spMk id="17" creationId="{2EC025E2-2E53-C288-B524-F5F0A6BB7359}"/>
            </ac:spMkLst>
          </pc:spChg>
          <pc:grpChg chg="add del mod">
            <ac:chgData name="Kashiwabara Kazuhiro" userId="2a1df15ef662d434" providerId="LiveId" clId="{79CF6F03-95A3-4C87-945C-17ADA41D203C}" dt="2022-07-11T01:10:13.709" v="439" actId="478"/>
            <ac:grpSpMkLst>
              <pc:docMk/>
              <pc:sldMasterMk cId="1756537096" sldId="2147483648"/>
              <pc:sldLayoutMk cId="4252034564" sldId="2147483652"/>
              <ac:grpSpMk id="14" creationId="{D69E7CC8-D844-E8E1-147B-5EB4A46E0ED1}"/>
            </ac:grpSpMkLst>
          </pc:grpChg>
          <pc:picChg chg="del">
            <ac:chgData name="Kashiwabara Kazuhiro" userId="2a1df15ef662d434" providerId="LiveId" clId="{79CF6F03-95A3-4C87-945C-17ADA41D203C}" dt="2022-07-11T00:43:55.993" v="53" actId="478"/>
            <ac:picMkLst>
              <pc:docMk/>
              <pc:sldMasterMk cId="1756537096" sldId="2147483648"/>
              <pc:sldLayoutMk cId="4252034564" sldId="2147483652"/>
              <ac:picMk id="13" creationId="{06CF0150-9255-3BC2-DB68-462ADB3839DC}"/>
            </ac:picMkLst>
          </pc:picChg>
          <pc:cxnChg chg="add del mod">
            <ac:chgData name="Kashiwabara Kazuhiro" userId="2a1df15ef662d434" providerId="LiveId" clId="{79CF6F03-95A3-4C87-945C-17ADA41D203C}" dt="2022-07-11T00:47:00.432" v="128" actId="478"/>
            <ac:cxnSpMkLst>
              <pc:docMk/>
              <pc:sldMasterMk cId="1756537096" sldId="2147483648"/>
              <pc:sldLayoutMk cId="4252034564" sldId="2147483652"/>
              <ac:cxnSpMk id="10" creationId="{3ED21E8E-A39C-8A5E-2D9B-3E822B43259A}"/>
            </ac:cxnSpMkLst>
          </pc:cxnChg>
          <pc:cxnChg chg="add del mod">
            <ac:chgData name="Kashiwabara Kazuhiro" userId="2a1df15ef662d434" providerId="LiveId" clId="{79CF6F03-95A3-4C87-945C-17ADA41D203C}" dt="2022-07-11T01:21:13.903" v="643" actId="478"/>
            <ac:cxnSpMkLst>
              <pc:docMk/>
              <pc:sldMasterMk cId="1756537096" sldId="2147483648"/>
              <pc:sldLayoutMk cId="4252034564" sldId="2147483652"/>
              <ac:cxnSpMk id="10" creationId="{8A6954C8-DEBC-31D4-11FB-585909720C19}"/>
            </ac:cxnSpMkLst>
          </pc:cxnChg>
          <pc:cxnChg chg="add del mod">
            <ac:chgData name="Kashiwabara Kazuhiro" userId="2a1df15ef662d434" providerId="LiveId" clId="{79CF6F03-95A3-4C87-945C-17ADA41D203C}" dt="2022-07-11T00:48:43.063" v="147" actId="478"/>
            <ac:cxnSpMkLst>
              <pc:docMk/>
              <pc:sldMasterMk cId="1756537096" sldId="2147483648"/>
              <pc:sldLayoutMk cId="4252034564" sldId="2147483652"/>
              <ac:cxnSpMk id="12" creationId="{90AAD163-FBE4-2EB6-EA5C-7B0996816A5C}"/>
            </ac:cxnSpMkLst>
          </pc:cxnChg>
          <pc:cxnChg chg="add mod">
            <ac:chgData name="Kashiwabara Kazuhiro" userId="2a1df15ef662d434" providerId="LiveId" clId="{79CF6F03-95A3-4C87-945C-17ADA41D203C}" dt="2022-07-11T01:21:14.094" v="644"/>
            <ac:cxnSpMkLst>
              <pc:docMk/>
              <pc:sldMasterMk cId="1756537096" sldId="2147483648"/>
              <pc:sldLayoutMk cId="4252034564" sldId="2147483652"/>
              <ac:cxnSpMk id="13" creationId="{DD8082F5-EDFF-96EF-2EA9-8B0B7A6425E7}"/>
            </ac:cxnSpMkLst>
          </pc:cxnChg>
          <pc:cxnChg chg="del">
            <ac:chgData name="Kashiwabara Kazuhiro" userId="2a1df15ef662d434" providerId="LiveId" clId="{79CF6F03-95A3-4C87-945C-17ADA41D203C}" dt="2022-07-11T00:41:47.932" v="24" actId="478"/>
            <ac:cxnSpMkLst>
              <pc:docMk/>
              <pc:sldMasterMk cId="1756537096" sldId="2147483648"/>
              <pc:sldLayoutMk cId="4252034564" sldId="2147483652"/>
              <ac:cxnSpMk id="17" creationId="{F98E5B06-6C8E-54BF-C6C7-EBCF80769BA6}"/>
            </ac:cxnSpMkLst>
          </pc:cxnChg>
          <pc:cxnChg chg="mod">
            <ac:chgData name="Kashiwabara Kazuhiro" userId="2a1df15ef662d434" providerId="LiveId" clId="{79CF6F03-95A3-4C87-945C-17ADA41D203C}" dt="2022-07-11T00:50:41.595" v="172"/>
            <ac:cxnSpMkLst>
              <pc:docMk/>
              <pc:sldMasterMk cId="1756537096" sldId="2147483648"/>
              <pc:sldLayoutMk cId="4252034564" sldId="2147483652"/>
              <ac:cxnSpMk id="18" creationId="{9B167BD3-2744-B295-9F99-92A2C98D13B7}"/>
            </ac:cxnSpMkLst>
          </pc:cxnChg>
        </pc:sldLayoutChg>
        <pc:sldLayoutChg chg="addSp delSp modSp mod">
          <pc:chgData name="Kashiwabara Kazuhiro" userId="2a1df15ef662d434" providerId="LiveId" clId="{79CF6F03-95A3-4C87-945C-17ADA41D203C}" dt="2022-07-11T01:23:44.587" v="690"/>
          <pc:sldLayoutMkLst>
            <pc:docMk/>
            <pc:sldMasterMk cId="1756537096" sldId="2147483648"/>
            <pc:sldLayoutMk cId="1870830852" sldId="2147483653"/>
          </pc:sldLayoutMkLst>
          <pc:spChg chg="mod">
            <ac:chgData name="Kashiwabara Kazuhiro" userId="2a1df15ef662d434" providerId="LiveId" clId="{79CF6F03-95A3-4C87-945C-17ADA41D203C}" dt="2022-07-11T00:58:00.579" v="321" actId="1076"/>
            <ac:spMkLst>
              <pc:docMk/>
              <pc:sldMasterMk cId="1756537096" sldId="2147483648"/>
              <pc:sldLayoutMk cId="1870830852" sldId="2147483653"/>
              <ac:spMk id="3" creationId="{4BC49BA6-583E-3EA1-1B91-69F15E6B4F8B}"/>
            </ac:spMkLst>
          </pc:spChg>
          <pc:spChg chg="mod">
            <ac:chgData name="Kashiwabara Kazuhiro" userId="2a1df15ef662d434" providerId="LiveId" clId="{79CF6F03-95A3-4C87-945C-17ADA41D203C}" dt="2022-07-11T00:58:04.418" v="322" actId="14100"/>
            <ac:spMkLst>
              <pc:docMk/>
              <pc:sldMasterMk cId="1756537096" sldId="2147483648"/>
              <pc:sldLayoutMk cId="1870830852" sldId="2147483653"/>
              <ac:spMk id="4" creationId="{8ED2B519-4823-2447-1E94-FABA3058EF1B}"/>
            </ac:spMkLst>
          </pc:spChg>
          <pc:spChg chg="mod">
            <ac:chgData name="Kashiwabara Kazuhiro" userId="2a1df15ef662d434" providerId="LiveId" clId="{79CF6F03-95A3-4C87-945C-17ADA41D203C}" dt="2022-07-11T00:58:00.579" v="321" actId="1076"/>
            <ac:spMkLst>
              <pc:docMk/>
              <pc:sldMasterMk cId="1756537096" sldId="2147483648"/>
              <pc:sldLayoutMk cId="1870830852" sldId="2147483653"/>
              <ac:spMk id="5" creationId="{7F5E5A05-A051-8698-C391-FAD30FD1A30A}"/>
            </ac:spMkLst>
          </pc:spChg>
          <pc:spChg chg="mod">
            <ac:chgData name="Kashiwabara Kazuhiro" userId="2a1df15ef662d434" providerId="LiveId" clId="{79CF6F03-95A3-4C87-945C-17ADA41D203C}" dt="2022-07-11T00:58:04.418" v="322" actId="14100"/>
            <ac:spMkLst>
              <pc:docMk/>
              <pc:sldMasterMk cId="1756537096" sldId="2147483648"/>
              <pc:sldLayoutMk cId="1870830852" sldId="2147483653"/>
              <ac:spMk id="6" creationId="{47151AAF-B776-6EB5-82C4-4820FB8299D9}"/>
            </ac:spMkLst>
          </pc:spChg>
          <pc:spChg chg="del">
            <ac:chgData name="Kashiwabara Kazuhiro" userId="2a1df15ef662d434" providerId="LiveId" clId="{79CF6F03-95A3-4C87-945C-17ADA41D203C}" dt="2022-07-11T01:23:43.977" v="689" actId="478"/>
            <ac:spMkLst>
              <pc:docMk/>
              <pc:sldMasterMk cId="1756537096" sldId="2147483648"/>
              <pc:sldLayoutMk cId="1870830852" sldId="2147483653"/>
              <ac:spMk id="11" creationId="{3D1AD27A-6397-C6A5-64BA-275503D7A064}"/>
            </ac:spMkLst>
          </pc:spChg>
          <pc:spChg chg="del">
            <ac:chgData name="Kashiwabara Kazuhiro" userId="2a1df15ef662d434" providerId="LiveId" clId="{79CF6F03-95A3-4C87-945C-17ADA41D203C}" dt="2022-07-11T01:23:43.977" v="689" actId="478"/>
            <ac:spMkLst>
              <pc:docMk/>
              <pc:sldMasterMk cId="1756537096" sldId="2147483648"/>
              <pc:sldLayoutMk cId="1870830852" sldId="2147483653"/>
              <ac:spMk id="13" creationId="{78002FD2-741D-698E-1A3D-4508649B6BD8}"/>
            </ac:spMkLst>
          </pc:spChg>
          <pc:spChg chg="add mod">
            <ac:chgData name="Kashiwabara Kazuhiro" userId="2a1df15ef662d434" providerId="LiveId" clId="{79CF6F03-95A3-4C87-945C-17ADA41D203C}" dt="2022-07-11T01:10:17.331" v="442"/>
            <ac:spMkLst>
              <pc:docMk/>
              <pc:sldMasterMk cId="1756537096" sldId="2147483648"/>
              <pc:sldLayoutMk cId="1870830852" sldId="2147483653"/>
              <ac:spMk id="14" creationId="{2A41AB4C-063D-8F0F-A130-33ECDCB440A2}"/>
            </ac:spMkLst>
          </pc:spChg>
          <pc:spChg chg="mod">
            <ac:chgData name="Kashiwabara Kazuhiro" userId="2a1df15ef662d434" providerId="LiveId" clId="{79CF6F03-95A3-4C87-945C-17ADA41D203C}" dt="2022-07-11T00:50:42.948" v="173"/>
            <ac:spMkLst>
              <pc:docMk/>
              <pc:sldMasterMk cId="1756537096" sldId="2147483648"/>
              <pc:sldLayoutMk cId="1870830852" sldId="2147483653"/>
              <ac:spMk id="17" creationId="{6E92A888-B6DB-90C3-329A-93D97F0838A3}"/>
            </ac:spMkLst>
          </pc:spChg>
          <pc:spChg chg="add mod">
            <ac:chgData name="Kashiwabara Kazuhiro" userId="2a1df15ef662d434" providerId="LiveId" clId="{79CF6F03-95A3-4C87-945C-17ADA41D203C}" dt="2022-07-11T01:23:44.587" v="690"/>
            <ac:spMkLst>
              <pc:docMk/>
              <pc:sldMasterMk cId="1756537096" sldId="2147483648"/>
              <pc:sldLayoutMk cId="1870830852" sldId="2147483653"/>
              <ac:spMk id="18" creationId="{315B1CF8-5963-377F-D30C-570F0144111E}"/>
            </ac:spMkLst>
          </pc:spChg>
          <pc:spChg chg="del">
            <ac:chgData name="Kashiwabara Kazuhiro" userId="2a1df15ef662d434" providerId="LiveId" clId="{79CF6F03-95A3-4C87-945C-17ADA41D203C}" dt="2022-07-11T00:47:06.362" v="132" actId="478"/>
            <ac:spMkLst>
              <pc:docMk/>
              <pc:sldMasterMk cId="1756537096" sldId="2147483648"/>
              <pc:sldLayoutMk cId="1870830852" sldId="2147483653"/>
              <ac:spMk id="18" creationId="{CC9309A2-3EE4-1DF8-7ADF-915BD0B6260B}"/>
            </ac:spMkLst>
          </pc:spChg>
          <pc:spChg chg="add mod">
            <ac:chgData name="Kashiwabara Kazuhiro" userId="2a1df15ef662d434" providerId="LiveId" clId="{79CF6F03-95A3-4C87-945C-17ADA41D203C}" dt="2022-07-11T01:23:44.587" v="690"/>
            <ac:spMkLst>
              <pc:docMk/>
              <pc:sldMasterMk cId="1756537096" sldId="2147483648"/>
              <pc:sldLayoutMk cId="1870830852" sldId="2147483653"/>
              <ac:spMk id="20" creationId="{2DD70CB7-84A0-B274-EA01-2AF71619F794}"/>
            </ac:spMkLst>
          </pc:spChg>
          <pc:grpChg chg="add del mod">
            <ac:chgData name="Kashiwabara Kazuhiro" userId="2a1df15ef662d434" providerId="LiveId" clId="{79CF6F03-95A3-4C87-945C-17ADA41D203C}" dt="2022-07-11T01:10:16.616" v="441" actId="478"/>
            <ac:grpSpMkLst>
              <pc:docMk/>
              <pc:sldMasterMk cId="1756537096" sldId="2147483648"/>
              <pc:sldLayoutMk cId="1870830852" sldId="2147483653"/>
              <ac:grpSpMk id="15" creationId="{DB9C5EF9-0789-C54C-FD78-208C736AAEE1}"/>
            </ac:grpSpMkLst>
          </pc:grpChg>
          <pc:picChg chg="del">
            <ac:chgData name="Kashiwabara Kazuhiro" userId="2a1df15ef662d434" providerId="LiveId" clId="{79CF6F03-95A3-4C87-945C-17ADA41D203C}" dt="2022-07-11T00:43:57.285" v="54" actId="478"/>
            <ac:picMkLst>
              <pc:docMk/>
              <pc:sldMasterMk cId="1756537096" sldId="2147483648"/>
              <pc:sldLayoutMk cId="1870830852" sldId="2147483653"/>
              <ac:picMk id="16" creationId="{FF46F747-65A7-4333-3BB5-5D04B3042EDB}"/>
            </ac:picMkLst>
          </pc:picChg>
          <pc:cxnChg chg="add del mod">
            <ac:chgData name="Kashiwabara Kazuhiro" userId="2a1df15ef662d434" providerId="LiveId" clId="{79CF6F03-95A3-4C87-945C-17ADA41D203C}" dt="2022-07-11T00:47:05.833" v="131" actId="478"/>
            <ac:cxnSpMkLst>
              <pc:docMk/>
              <pc:sldMasterMk cId="1756537096" sldId="2147483648"/>
              <pc:sldLayoutMk cId="1870830852" sldId="2147483653"/>
              <ac:cxnSpMk id="12" creationId="{68D2A149-4026-69F8-8ADE-7EB93EFA7F54}"/>
            </ac:cxnSpMkLst>
          </pc:cxnChg>
          <pc:cxnChg chg="add del mod">
            <ac:chgData name="Kashiwabara Kazuhiro" userId="2a1df15ef662d434" providerId="LiveId" clId="{79CF6F03-95A3-4C87-945C-17ADA41D203C}" dt="2022-07-11T01:21:16.694" v="645" actId="478"/>
            <ac:cxnSpMkLst>
              <pc:docMk/>
              <pc:sldMasterMk cId="1756537096" sldId="2147483648"/>
              <pc:sldLayoutMk cId="1870830852" sldId="2147483653"/>
              <ac:cxnSpMk id="12" creationId="{CBB04516-21F9-3CF0-9070-F641D825B6F8}"/>
            </ac:cxnSpMkLst>
          </pc:cxnChg>
          <pc:cxnChg chg="add del mod">
            <ac:chgData name="Kashiwabara Kazuhiro" userId="2a1df15ef662d434" providerId="LiveId" clId="{79CF6F03-95A3-4C87-945C-17ADA41D203C}" dt="2022-07-11T00:48:41.696" v="146" actId="478"/>
            <ac:cxnSpMkLst>
              <pc:docMk/>
              <pc:sldMasterMk cId="1756537096" sldId="2147483648"/>
              <pc:sldLayoutMk cId="1870830852" sldId="2147483653"/>
              <ac:cxnSpMk id="14" creationId="{04605CA8-2656-B695-3107-458615B1A273}"/>
            </ac:cxnSpMkLst>
          </pc:cxnChg>
          <pc:cxnChg chg="add mod">
            <ac:chgData name="Kashiwabara Kazuhiro" userId="2a1df15ef662d434" providerId="LiveId" clId="{79CF6F03-95A3-4C87-945C-17ADA41D203C}" dt="2022-07-11T01:21:16.893" v="646"/>
            <ac:cxnSpMkLst>
              <pc:docMk/>
              <pc:sldMasterMk cId="1756537096" sldId="2147483648"/>
              <pc:sldLayoutMk cId="1870830852" sldId="2147483653"/>
              <ac:cxnSpMk id="16" creationId="{391B427E-ADA8-6870-2714-DE61444E0281}"/>
            </ac:cxnSpMkLst>
          </pc:cxnChg>
          <pc:cxnChg chg="mod">
            <ac:chgData name="Kashiwabara Kazuhiro" userId="2a1df15ef662d434" providerId="LiveId" clId="{79CF6F03-95A3-4C87-945C-17ADA41D203C}" dt="2022-07-11T00:50:42.948" v="173"/>
            <ac:cxnSpMkLst>
              <pc:docMk/>
              <pc:sldMasterMk cId="1756537096" sldId="2147483648"/>
              <pc:sldLayoutMk cId="1870830852" sldId="2147483653"/>
              <ac:cxnSpMk id="19" creationId="{5913DBA5-251A-0A71-91BB-E6EE442A386A}"/>
            </ac:cxnSpMkLst>
          </pc:cxnChg>
          <pc:cxnChg chg="del">
            <ac:chgData name="Kashiwabara Kazuhiro" userId="2a1df15ef662d434" providerId="LiveId" clId="{79CF6F03-95A3-4C87-945C-17ADA41D203C}" dt="2022-07-11T00:41:50.164" v="26" actId="478"/>
            <ac:cxnSpMkLst>
              <pc:docMk/>
              <pc:sldMasterMk cId="1756537096" sldId="2147483648"/>
              <pc:sldLayoutMk cId="1870830852" sldId="2147483653"/>
              <ac:cxnSpMk id="20" creationId="{7DDCF02A-EE4F-4D05-9B2C-92433F387F1D}"/>
            </ac:cxnSpMkLst>
          </pc:cxnChg>
        </pc:sldLayoutChg>
        <pc:sldLayoutChg chg="addSp delSp modSp mod">
          <pc:chgData name="Kashiwabara Kazuhiro" userId="2a1df15ef662d434" providerId="LiveId" clId="{79CF6F03-95A3-4C87-945C-17ADA41D203C}" dt="2022-07-11T01:21:20.619" v="648"/>
          <pc:sldLayoutMkLst>
            <pc:docMk/>
            <pc:sldMasterMk cId="1756537096" sldId="2147483648"/>
            <pc:sldLayoutMk cId="2589199617" sldId="2147483654"/>
          </pc:sldLayoutMkLst>
          <pc:spChg chg="add mod">
            <ac:chgData name="Kashiwabara Kazuhiro" userId="2a1df15ef662d434" providerId="LiveId" clId="{79CF6F03-95A3-4C87-945C-17ADA41D203C}" dt="2022-07-11T01:10:20.442" v="445"/>
            <ac:spMkLst>
              <pc:docMk/>
              <pc:sldMasterMk cId="1756537096" sldId="2147483648"/>
              <pc:sldLayoutMk cId="2589199617" sldId="2147483654"/>
              <ac:spMk id="8" creationId="{66AB899E-E121-2EFD-0A0E-534B26A0210E}"/>
            </ac:spMkLst>
          </pc:spChg>
          <pc:spChg chg="del mod topLvl">
            <ac:chgData name="Kashiwabara Kazuhiro" userId="2a1df15ef662d434" providerId="LiveId" clId="{79CF6F03-95A3-4C87-945C-17ADA41D203C}" dt="2022-07-11T01:10:18.677" v="443" actId="478"/>
            <ac:spMkLst>
              <pc:docMk/>
              <pc:sldMasterMk cId="1756537096" sldId="2147483648"/>
              <pc:sldLayoutMk cId="2589199617" sldId="2147483654"/>
              <ac:spMk id="11" creationId="{8CEDCB99-77EE-988C-96B6-4E7C96471B17}"/>
            </ac:spMkLst>
          </pc:spChg>
          <pc:spChg chg="del">
            <ac:chgData name="Kashiwabara Kazuhiro" userId="2a1df15ef662d434" providerId="LiveId" clId="{79CF6F03-95A3-4C87-945C-17ADA41D203C}" dt="2022-07-11T00:48:46.049" v="148" actId="478"/>
            <ac:spMkLst>
              <pc:docMk/>
              <pc:sldMasterMk cId="1756537096" sldId="2147483648"/>
              <pc:sldLayoutMk cId="2589199617" sldId="2147483654"/>
              <ac:spMk id="14" creationId="{F690FBF0-21F0-2C1A-7230-6B74EEFEB370}"/>
            </ac:spMkLst>
          </pc:spChg>
          <pc:grpChg chg="add del mod">
            <ac:chgData name="Kashiwabara Kazuhiro" userId="2a1df15ef662d434" providerId="LiveId" clId="{79CF6F03-95A3-4C87-945C-17ADA41D203C}" dt="2022-07-11T00:59:10.705" v="335" actId="165"/>
            <ac:grpSpMkLst>
              <pc:docMk/>
              <pc:sldMasterMk cId="1756537096" sldId="2147483648"/>
              <pc:sldLayoutMk cId="2589199617" sldId="2147483654"/>
              <ac:grpSpMk id="10" creationId="{09D729D9-1E4B-03EA-D76C-BA2389D4D0BD}"/>
            </ac:grpSpMkLst>
          </pc:grpChg>
          <pc:picChg chg="del">
            <ac:chgData name="Kashiwabara Kazuhiro" userId="2a1df15ef662d434" providerId="LiveId" clId="{79CF6F03-95A3-4C87-945C-17ADA41D203C}" dt="2022-07-11T00:43:58.679" v="55" actId="478"/>
            <ac:picMkLst>
              <pc:docMk/>
              <pc:sldMasterMk cId="1756537096" sldId="2147483648"/>
              <pc:sldLayoutMk cId="2589199617" sldId="2147483654"/>
              <ac:picMk id="12" creationId="{0CDE7E21-329C-DD29-D2E2-80366CAB6188}"/>
            </ac:picMkLst>
          </pc:picChg>
          <pc:cxnChg chg="add del mod">
            <ac:chgData name="Kashiwabara Kazuhiro" userId="2a1df15ef662d434" providerId="LiveId" clId="{79CF6F03-95A3-4C87-945C-17ADA41D203C}" dt="2022-07-11T01:21:20.472" v="647" actId="478"/>
            <ac:cxnSpMkLst>
              <pc:docMk/>
              <pc:sldMasterMk cId="1756537096" sldId="2147483648"/>
              <pc:sldLayoutMk cId="2589199617" sldId="2147483654"/>
              <ac:cxnSpMk id="6" creationId="{C1B46E4A-576F-115B-B0F5-9E631AF560EA}"/>
            </ac:cxnSpMkLst>
          </pc:cxnChg>
          <pc:cxnChg chg="add del mod">
            <ac:chgData name="Kashiwabara Kazuhiro" userId="2a1df15ef662d434" providerId="LiveId" clId="{79CF6F03-95A3-4C87-945C-17ADA41D203C}" dt="2022-07-11T00:48:47.419" v="149" actId="478"/>
            <ac:cxnSpMkLst>
              <pc:docMk/>
              <pc:sldMasterMk cId="1756537096" sldId="2147483648"/>
              <pc:sldLayoutMk cId="2589199617" sldId="2147483654"/>
              <ac:cxnSpMk id="8" creationId="{D867C4F7-DBE7-DD9A-576C-B9DDCFF07AEF}"/>
            </ac:cxnSpMkLst>
          </pc:cxnChg>
          <pc:cxnChg chg="add mod">
            <ac:chgData name="Kashiwabara Kazuhiro" userId="2a1df15ef662d434" providerId="LiveId" clId="{79CF6F03-95A3-4C87-945C-17ADA41D203C}" dt="2022-07-11T01:21:20.619" v="648"/>
            <ac:cxnSpMkLst>
              <pc:docMk/>
              <pc:sldMasterMk cId="1756537096" sldId="2147483648"/>
              <pc:sldLayoutMk cId="2589199617" sldId="2147483654"/>
              <ac:cxnSpMk id="10" creationId="{FBA41288-64E9-00C4-ABAB-1BE6C157DA5F}"/>
            </ac:cxnSpMkLst>
          </pc:cxnChg>
          <pc:cxnChg chg="del mod topLvl">
            <ac:chgData name="Kashiwabara Kazuhiro" userId="2a1df15ef662d434" providerId="LiveId" clId="{79CF6F03-95A3-4C87-945C-17ADA41D203C}" dt="2022-07-11T01:10:19.725" v="444" actId="478"/>
            <ac:cxnSpMkLst>
              <pc:docMk/>
              <pc:sldMasterMk cId="1756537096" sldId="2147483648"/>
              <pc:sldLayoutMk cId="2589199617" sldId="2147483654"/>
              <ac:cxnSpMk id="13" creationId="{9D1A471D-B543-E7EC-1B6F-8A1DBA5CCEDF}"/>
            </ac:cxnSpMkLst>
          </pc:cxnChg>
          <pc:cxnChg chg="del">
            <ac:chgData name="Kashiwabara Kazuhiro" userId="2a1df15ef662d434" providerId="LiveId" clId="{79CF6F03-95A3-4C87-945C-17ADA41D203C}" dt="2022-07-11T00:41:53.436" v="28" actId="478"/>
            <ac:cxnSpMkLst>
              <pc:docMk/>
              <pc:sldMasterMk cId="1756537096" sldId="2147483648"/>
              <pc:sldLayoutMk cId="2589199617" sldId="2147483654"/>
              <ac:cxnSpMk id="16" creationId="{EF519E8D-BAF1-DA4A-F01F-D40276988112}"/>
            </ac:cxnSpMkLst>
          </pc:cxnChg>
        </pc:sldLayoutChg>
        <pc:sldLayoutChg chg="addSp delSp modSp mod">
          <pc:chgData name="Kashiwabara Kazuhiro" userId="2a1df15ef662d434" providerId="LiveId" clId="{79CF6F03-95A3-4C87-945C-17ADA41D203C}" dt="2022-07-11T01:24:03.723" v="698"/>
          <pc:sldLayoutMkLst>
            <pc:docMk/>
            <pc:sldMasterMk cId="1756537096" sldId="2147483648"/>
            <pc:sldLayoutMk cId="3182930945" sldId="2147483656"/>
          </pc:sldLayoutMkLst>
          <pc:spChg chg="mod">
            <ac:chgData name="Kashiwabara Kazuhiro" userId="2a1df15ef662d434" providerId="LiveId" clId="{79CF6F03-95A3-4C87-945C-17ADA41D203C}" dt="2022-07-11T00:58:15.353" v="323" actId="1076"/>
            <ac:spMkLst>
              <pc:docMk/>
              <pc:sldMasterMk cId="1756537096" sldId="2147483648"/>
              <pc:sldLayoutMk cId="3182930945" sldId="2147483656"/>
              <ac:spMk id="2" creationId="{1F6B5E02-BC95-FDCD-423B-19C145082F36}"/>
            </ac:spMkLst>
          </pc:spChg>
          <pc:spChg chg="mod">
            <ac:chgData name="Kashiwabara Kazuhiro" userId="2a1df15ef662d434" providerId="LiveId" clId="{79CF6F03-95A3-4C87-945C-17ADA41D203C}" dt="2022-07-11T00:58:15.353" v="323" actId="1076"/>
            <ac:spMkLst>
              <pc:docMk/>
              <pc:sldMasterMk cId="1756537096" sldId="2147483648"/>
              <pc:sldLayoutMk cId="3182930945" sldId="2147483656"/>
              <ac:spMk id="3" creationId="{5AD03CE1-2CBC-3174-3D10-D3DAC76FA7BC}"/>
            </ac:spMkLst>
          </pc:spChg>
          <pc:spChg chg="mod">
            <ac:chgData name="Kashiwabara Kazuhiro" userId="2a1df15ef662d434" providerId="LiveId" clId="{79CF6F03-95A3-4C87-945C-17ADA41D203C}" dt="2022-07-11T00:58:15.353" v="323" actId="1076"/>
            <ac:spMkLst>
              <pc:docMk/>
              <pc:sldMasterMk cId="1756537096" sldId="2147483648"/>
              <pc:sldLayoutMk cId="3182930945" sldId="2147483656"/>
              <ac:spMk id="4" creationId="{9F01BE15-4C69-C093-16AE-FD62570CF57D}"/>
            </ac:spMkLst>
          </pc:spChg>
          <pc:spChg chg="del">
            <ac:chgData name="Kashiwabara Kazuhiro" userId="2a1df15ef662d434" providerId="LiveId" clId="{79CF6F03-95A3-4C87-945C-17ADA41D203C}" dt="2022-07-11T01:24:03.062" v="697" actId="478"/>
            <ac:spMkLst>
              <pc:docMk/>
              <pc:sldMasterMk cId="1756537096" sldId="2147483648"/>
              <pc:sldLayoutMk cId="3182930945" sldId="2147483656"/>
              <ac:spMk id="9" creationId="{A2FFC002-B454-8B30-3850-E655B6E1FE72}"/>
            </ac:spMkLst>
          </pc:spChg>
          <pc:spChg chg="del">
            <ac:chgData name="Kashiwabara Kazuhiro" userId="2a1df15ef662d434" providerId="LiveId" clId="{79CF6F03-95A3-4C87-945C-17ADA41D203C}" dt="2022-07-11T01:24:03.062" v="697" actId="478"/>
            <ac:spMkLst>
              <pc:docMk/>
              <pc:sldMasterMk cId="1756537096" sldId="2147483648"/>
              <pc:sldLayoutMk cId="3182930945" sldId="2147483656"/>
              <ac:spMk id="11" creationId="{34E3D316-87D1-EFD1-50B3-3C1E765FB36C}"/>
            </ac:spMkLst>
          </pc:spChg>
          <pc:spChg chg="add mod">
            <ac:chgData name="Kashiwabara Kazuhiro" userId="2a1df15ef662d434" providerId="LiveId" clId="{79CF6F03-95A3-4C87-945C-17ADA41D203C}" dt="2022-07-11T01:10:27.264" v="447"/>
            <ac:spMkLst>
              <pc:docMk/>
              <pc:sldMasterMk cId="1756537096" sldId="2147483648"/>
              <pc:sldLayoutMk cId="3182930945" sldId="2147483656"/>
              <ac:spMk id="13" creationId="{284C9BD0-92C1-A0CC-052B-5E843623B324}"/>
            </ac:spMkLst>
          </pc:spChg>
          <pc:spChg chg="mod">
            <ac:chgData name="Kashiwabara Kazuhiro" userId="2a1df15ef662d434" providerId="LiveId" clId="{79CF6F03-95A3-4C87-945C-17ADA41D203C}" dt="2022-07-11T00:55:48.528" v="280"/>
            <ac:spMkLst>
              <pc:docMk/>
              <pc:sldMasterMk cId="1756537096" sldId="2147483648"/>
              <pc:sldLayoutMk cId="3182930945" sldId="2147483656"/>
              <ac:spMk id="14" creationId="{FC939160-2354-0196-DB28-64E9037035EF}"/>
            </ac:spMkLst>
          </pc:spChg>
          <pc:spChg chg="add mod">
            <ac:chgData name="Kashiwabara Kazuhiro" userId="2a1df15ef662d434" providerId="LiveId" clId="{79CF6F03-95A3-4C87-945C-17ADA41D203C}" dt="2022-07-11T01:24:03.723" v="698"/>
            <ac:spMkLst>
              <pc:docMk/>
              <pc:sldMasterMk cId="1756537096" sldId="2147483648"/>
              <pc:sldLayoutMk cId="3182930945" sldId="2147483656"/>
              <ac:spMk id="17" creationId="{857D1C9A-52C2-AAFF-F0DB-ABF6597AA204}"/>
            </ac:spMkLst>
          </pc:spChg>
          <pc:spChg chg="add mod">
            <ac:chgData name="Kashiwabara Kazuhiro" userId="2a1df15ef662d434" providerId="LiveId" clId="{79CF6F03-95A3-4C87-945C-17ADA41D203C}" dt="2022-07-11T01:24:03.723" v="698"/>
            <ac:spMkLst>
              <pc:docMk/>
              <pc:sldMasterMk cId="1756537096" sldId="2147483648"/>
              <pc:sldLayoutMk cId="3182930945" sldId="2147483656"/>
              <ac:spMk id="18" creationId="{884DF742-1346-7347-E982-33BD9E567624}"/>
            </ac:spMkLst>
          </pc:spChg>
          <pc:grpChg chg="add del mod">
            <ac:chgData name="Kashiwabara Kazuhiro" userId="2a1df15ef662d434" providerId="LiveId" clId="{79CF6F03-95A3-4C87-945C-17ADA41D203C}" dt="2022-07-11T01:10:26.112" v="446" actId="478"/>
            <ac:grpSpMkLst>
              <pc:docMk/>
              <pc:sldMasterMk cId="1756537096" sldId="2147483648"/>
              <pc:sldLayoutMk cId="3182930945" sldId="2147483656"/>
              <ac:grpSpMk id="12" creationId="{D11BB5FA-3A4E-7D86-3402-7478F676B231}"/>
            </ac:grpSpMkLst>
          </pc:grpChg>
          <pc:picChg chg="del">
            <ac:chgData name="Kashiwabara Kazuhiro" userId="2a1df15ef662d434" providerId="LiveId" clId="{79CF6F03-95A3-4C87-945C-17ADA41D203C}" dt="2022-07-11T00:44:08.942" v="60" actId="478"/>
            <ac:picMkLst>
              <pc:docMk/>
              <pc:sldMasterMk cId="1756537096" sldId="2147483648"/>
              <pc:sldLayoutMk cId="3182930945" sldId="2147483656"/>
              <ac:picMk id="13" creationId="{1F3E0E14-A030-F406-B86D-4E304333A025}"/>
            </ac:picMkLst>
          </pc:picChg>
          <pc:cxnChg chg="add del mod">
            <ac:chgData name="Kashiwabara Kazuhiro" userId="2a1df15ef662d434" providerId="LiveId" clId="{79CF6F03-95A3-4C87-945C-17ADA41D203C}" dt="2022-07-11T00:55:48.383" v="279" actId="478"/>
            <ac:cxnSpMkLst>
              <pc:docMk/>
              <pc:sldMasterMk cId="1756537096" sldId="2147483648"/>
              <pc:sldLayoutMk cId="3182930945" sldId="2147483656"/>
              <ac:cxnSpMk id="10" creationId="{6CEEDF20-B2E3-508D-50D2-8C4193DD4542}"/>
            </ac:cxnSpMkLst>
          </pc:cxnChg>
          <pc:cxnChg chg="add del mod">
            <ac:chgData name="Kashiwabara Kazuhiro" userId="2a1df15ef662d434" providerId="LiveId" clId="{79CF6F03-95A3-4C87-945C-17ADA41D203C}" dt="2022-07-11T01:21:34.866" v="650" actId="478"/>
            <ac:cxnSpMkLst>
              <pc:docMk/>
              <pc:sldMasterMk cId="1756537096" sldId="2147483648"/>
              <pc:sldLayoutMk cId="3182930945" sldId="2147483656"/>
              <ac:cxnSpMk id="10" creationId="{EEF0662C-A950-D92A-0F19-98D93101A6E5}"/>
            </ac:cxnSpMkLst>
          </pc:cxnChg>
          <pc:cxnChg chg="del">
            <ac:chgData name="Kashiwabara Kazuhiro" userId="2a1df15ef662d434" providerId="LiveId" clId="{79CF6F03-95A3-4C87-945C-17ADA41D203C}" dt="2022-07-11T00:55:38.535" v="277" actId="478"/>
            <ac:cxnSpMkLst>
              <pc:docMk/>
              <pc:sldMasterMk cId="1756537096" sldId="2147483648"/>
              <pc:sldLayoutMk cId="3182930945" sldId="2147483656"/>
              <ac:cxnSpMk id="15" creationId="{2F36F414-53D1-DBC7-3184-ECEDD10299E9}"/>
            </ac:cxnSpMkLst>
          </pc:cxnChg>
          <pc:cxnChg chg="add mod">
            <ac:chgData name="Kashiwabara Kazuhiro" userId="2a1df15ef662d434" providerId="LiveId" clId="{79CF6F03-95A3-4C87-945C-17ADA41D203C}" dt="2022-07-11T01:21:35.886" v="651"/>
            <ac:cxnSpMkLst>
              <pc:docMk/>
              <pc:sldMasterMk cId="1756537096" sldId="2147483648"/>
              <pc:sldLayoutMk cId="3182930945" sldId="2147483656"/>
              <ac:cxnSpMk id="15" creationId="{B03664AE-4682-EF30-8B40-CA11793B2169}"/>
            </ac:cxnSpMkLst>
          </pc:cxnChg>
          <pc:cxnChg chg="mod">
            <ac:chgData name="Kashiwabara Kazuhiro" userId="2a1df15ef662d434" providerId="LiveId" clId="{79CF6F03-95A3-4C87-945C-17ADA41D203C}" dt="2022-07-11T00:55:48.528" v="280"/>
            <ac:cxnSpMkLst>
              <pc:docMk/>
              <pc:sldMasterMk cId="1756537096" sldId="2147483648"/>
              <pc:sldLayoutMk cId="3182930945" sldId="2147483656"/>
              <ac:cxnSpMk id="16" creationId="{07DE55E4-E359-1298-F7D4-55B78DDA5B45}"/>
            </ac:cxnSpMkLst>
          </pc:cxnChg>
        </pc:sldLayoutChg>
        <pc:sldLayoutChg chg="addSp delSp modSp mod">
          <pc:chgData name="Kashiwabara Kazuhiro" userId="2a1df15ef662d434" providerId="LiveId" clId="{79CF6F03-95A3-4C87-945C-17ADA41D203C}" dt="2022-07-11T01:24:08.634" v="700"/>
          <pc:sldLayoutMkLst>
            <pc:docMk/>
            <pc:sldMasterMk cId="1756537096" sldId="2147483648"/>
            <pc:sldLayoutMk cId="3871310877" sldId="2147483657"/>
          </pc:sldLayoutMkLst>
          <pc:spChg chg="mod">
            <ac:chgData name="Kashiwabara Kazuhiro" userId="2a1df15ef662d434" providerId="LiveId" clId="{79CF6F03-95A3-4C87-945C-17ADA41D203C}" dt="2022-07-11T00:58:20.507" v="324" actId="1076"/>
            <ac:spMkLst>
              <pc:docMk/>
              <pc:sldMasterMk cId="1756537096" sldId="2147483648"/>
              <pc:sldLayoutMk cId="3871310877" sldId="2147483657"/>
              <ac:spMk id="3" creationId="{55F14BEC-CB6F-E8B0-982B-4E3A9BB9ED48}"/>
            </ac:spMkLst>
          </pc:spChg>
          <pc:spChg chg="del">
            <ac:chgData name="Kashiwabara Kazuhiro" userId="2a1df15ef662d434" providerId="LiveId" clId="{79CF6F03-95A3-4C87-945C-17ADA41D203C}" dt="2022-07-11T01:24:07.886" v="699" actId="478"/>
            <ac:spMkLst>
              <pc:docMk/>
              <pc:sldMasterMk cId="1756537096" sldId="2147483648"/>
              <pc:sldLayoutMk cId="3871310877" sldId="2147483657"/>
              <ac:spMk id="9" creationId="{45FE5321-708D-A913-20F9-CCB4C844E320}"/>
            </ac:spMkLst>
          </pc:spChg>
          <pc:spChg chg="del">
            <ac:chgData name="Kashiwabara Kazuhiro" userId="2a1df15ef662d434" providerId="LiveId" clId="{79CF6F03-95A3-4C87-945C-17ADA41D203C}" dt="2022-07-11T01:24:07.886" v="699" actId="478"/>
            <ac:spMkLst>
              <pc:docMk/>
              <pc:sldMasterMk cId="1756537096" sldId="2147483648"/>
              <pc:sldLayoutMk cId="3871310877" sldId="2147483657"/>
              <ac:spMk id="11" creationId="{FA1DEF7B-44D7-1E71-E949-44766A00B19A}"/>
            </ac:spMkLst>
          </pc:spChg>
          <pc:spChg chg="add mod">
            <ac:chgData name="Kashiwabara Kazuhiro" userId="2a1df15ef662d434" providerId="LiveId" clId="{79CF6F03-95A3-4C87-945C-17ADA41D203C}" dt="2022-07-11T01:10:30.460" v="449"/>
            <ac:spMkLst>
              <pc:docMk/>
              <pc:sldMasterMk cId="1756537096" sldId="2147483648"/>
              <pc:sldLayoutMk cId="3871310877" sldId="2147483657"/>
              <ac:spMk id="12" creationId="{CE1F1414-27F8-D56D-40A2-62ACD8BDD5C0}"/>
            </ac:spMkLst>
          </pc:spChg>
          <pc:spChg chg="mod">
            <ac:chgData name="Kashiwabara Kazuhiro" userId="2a1df15ef662d434" providerId="LiveId" clId="{79CF6F03-95A3-4C87-945C-17ADA41D203C}" dt="2022-07-11T00:58:20.507" v="324" actId="1076"/>
            <ac:spMkLst>
              <pc:docMk/>
              <pc:sldMasterMk cId="1756537096" sldId="2147483648"/>
              <pc:sldLayoutMk cId="3871310877" sldId="2147483657"/>
              <ac:spMk id="13" creationId="{C81184C5-EFD5-39CA-D7E6-008B23986ACA}"/>
            </ac:spMkLst>
          </pc:spChg>
          <pc:spChg chg="mod">
            <ac:chgData name="Kashiwabara Kazuhiro" userId="2a1df15ef662d434" providerId="LiveId" clId="{79CF6F03-95A3-4C87-945C-17ADA41D203C}" dt="2022-07-11T00:58:20.507" v="324" actId="1076"/>
            <ac:spMkLst>
              <pc:docMk/>
              <pc:sldMasterMk cId="1756537096" sldId="2147483648"/>
              <pc:sldLayoutMk cId="3871310877" sldId="2147483657"/>
              <ac:spMk id="14" creationId="{70E32AC7-8DE2-F7AA-C495-CE62B7A894E8}"/>
            </ac:spMkLst>
          </pc:spChg>
          <pc:spChg chg="mod">
            <ac:chgData name="Kashiwabara Kazuhiro" userId="2a1df15ef662d434" providerId="LiveId" clId="{79CF6F03-95A3-4C87-945C-17ADA41D203C}" dt="2022-07-11T00:55:50.833" v="282"/>
            <ac:spMkLst>
              <pc:docMk/>
              <pc:sldMasterMk cId="1756537096" sldId="2147483648"/>
              <pc:sldLayoutMk cId="3871310877" sldId="2147483657"/>
              <ac:spMk id="16" creationId="{4FF6A095-5F6C-79B6-4F5C-D23EEAD3A15E}"/>
            </ac:spMkLst>
          </pc:spChg>
          <pc:spChg chg="add mod">
            <ac:chgData name="Kashiwabara Kazuhiro" userId="2a1df15ef662d434" providerId="LiveId" clId="{79CF6F03-95A3-4C87-945C-17ADA41D203C}" dt="2022-07-11T01:24:08.634" v="700"/>
            <ac:spMkLst>
              <pc:docMk/>
              <pc:sldMasterMk cId="1756537096" sldId="2147483648"/>
              <pc:sldLayoutMk cId="3871310877" sldId="2147483657"/>
              <ac:spMk id="19" creationId="{2B464758-C978-71D0-39B5-C4F079E126B8}"/>
            </ac:spMkLst>
          </pc:spChg>
          <pc:spChg chg="add mod">
            <ac:chgData name="Kashiwabara Kazuhiro" userId="2a1df15ef662d434" providerId="LiveId" clId="{79CF6F03-95A3-4C87-945C-17ADA41D203C}" dt="2022-07-11T01:24:08.634" v="700"/>
            <ac:spMkLst>
              <pc:docMk/>
              <pc:sldMasterMk cId="1756537096" sldId="2147483648"/>
              <pc:sldLayoutMk cId="3871310877" sldId="2147483657"/>
              <ac:spMk id="20" creationId="{F8B0844B-4FEC-CE84-FE35-5E8ED02ED192}"/>
            </ac:spMkLst>
          </pc:spChg>
          <pc:grpChg chg="add del mod">
            <ac:chgData name="Kashiwabara Kazuhiro" userId="2a1df15ef662d434" providerId="LiveId" clId="{79CF6F03-95A3-4C87-945C-17ADA41D203C}" dt="2022-07-11T01:10:29.327" v="448" actId="478"/>
            <ac:grpSpMkLst>
              <pc:docMk/>
              <pc:sldMasterMk cId="1756537096" sldId="2147483648"/>
              <pc:sldLayoutMk cId="3871310877" sldId="2147483657"/>
              <ac:grpSpMk id="15" creationId="{E22488E4-4745-CB5F-7CD1-6D664038FC33}"/>
            </ac:grpSpMkLst>
          </pc:grpChg>
          <pc:picChg chg="del">
            <ac:chgData name="Kashiwabara Kazuhiro" userId="2a1df15ef662d434" providerId="LiveId" clId="{79CF6F03-95A3-4C87-945C-17ADA41D203C}" dt="2022-07-11T00:44:10.401" v="61" actId="478"/>
            <ac:picMkLst>
              <pc:docMk/>
              <pc:sldMasterMk cId="1756537096" sldId="2147483648"/>
              <pc:sldLayoutMk cId="3871310877" sldId="2147483657"/>
              <ac:picMk id="12" creationId="{AD3BC3E5-BA9E-FA36-9313-622A71256806}"/>
            </ac:picMkLst>
          </pc:picChg>
          <pc:cxnChg chg="add del mod">
            <ac:chgData name="Kashiwabara Kazuhiro" userId="2a1df15ef662d434" providerId="LiveId" clId="{79CF6F03-95A3-4C87-945C-17ADA41D203C}" dt="2022-07-11T00:55:50.718" v="281" actId="478"/>
            <ac:cxnSpMkLst>
              <pc:docMk/>
              <pc:sldMasterMk cId="1756537096" sldId="2147483648"/>
              <pc:sldLayoutMk cId="3871310877" sldId="2147483657"/>
              <ac:cxnSpMk id="10" creationId="{35F8F04F-3B1A-E5AD-E7E6-60BA01362BB8}"/>
            </ac:cxnSpMkLst>
          </pc:cxnChg>
          <pc:cxnChg chg="add del mod">
            <ac:chgData name="Kashiwabara Kazuhiro" userId="2a1df15ef662d434" providerId="LiveId" clId="{79CF6F03-95A3-4C87-945C-17ADA41D203C}" dt="2022-07-11T01:21:38.122" v="652" actId="478"/>
            <ac:cxnSpMkLst>
              <pc:docMk/>
              <pc:sldMasterMk cId="1756537096" sldId="2147483648"/>
              <pc:sldLayoutMk cId="3871310877" sldId="2147483657"/>
              <ac:cxnSpMk id="10" creationId="{81DEE1E1-9A78-850E-C231-225493D1D38E}"/>
            </ac:cxnSpMkLst>
          </pc:cxnChg>
          <pc:cxnChg chg="del">
            <ac:chgData name="Kashiwabara Kazuhiro" userId="2a1df15ef662d434" providerId="LiveId" clId="{79CF6F03-95A3-4C87-945C-17ADA41D203C}" dt="2022-07-11T00:55:35.758" v="275" actId="478"/>
            <ac:cxnSpMkLst>
              <pc:docMk/>
              <pc:sldMasterMk cId="1756537096" sldId="2147483648"/>
              <pc:sldLayoutMk cId="3871310877" sldId="2147483657"/>
              <ac:cxnSpMk id="17" creationId="{71FE7D0B-B4F2-B2AD-D590-F8B3940D76AF}"/>
            </ac:cxnSpMkLst>
          </pc:cxnChg>
          <pc:cxnChg chg="add mod">
            <ac:chgData name="Kashiwabara Kazuhiro" userId="2a1df15ef662d434" providerId="LiveId" clId="{79CF6F03-95A3-4C87-945C-17ADA41D203C}" dt="2022-07-11T01:21:38.775" v="653"/>
            <ac:cxnSpMkLst>
              <pc:docMk/>
              <pc:sldMasterMk cId="1756537096" sldId="2147483648"/>
              <pc:sldLayoutMk cId="3871310877" sldId="2147483657"/>
              <ac:cxnSpMk id="17" creationId="{DA258A0B-965E-D752-2ADE-CA22D653F4A3}"/>
            </ac:cxnSpMkLst>
          </pc:cxnChg>
          <pc:cxnChg chg="mod">
            <ac:chgData name="Kashiwabara Kazuhiro" userId="2a1df15ef662d434" providerId="LiveId" clId="{79CF6F03-95A3-4C87-945C-17ADA41D203C}" dt="2022-07-11T00:55:50.833" v="282"/>
            <ac:cxnSpMkLst>
              <pc:docMk/>
              <pc:sldMasterMk cId="1756537096" sldId="2147483648"/>
              <pc:sldLayoutMk cId="3871310877" sldId="2147483657"/>
              <ac:cxnSpMk id="18" creationId="{8D2D90DF-829D-35E6-0B01-E257864064C8}"/>
            </ac:cxnSpMkLst>
          </pc:cxnChg>
        </pc:sldLayoutChg>
        <pc:sldLayoutChg chg="addSp delSp modSp mod">
          <pc:chgData name="Kashiwabara Kazuhiro" userId="2a1df15ef662d434" providerId="LiveId" clId="{79CF6F03-95A3-4C87-945C-17ADA41D203C}" dt="2022-07-11T01:24:12.403" v="702"/>
          <pc:sldLayoutMkLst>
            <pc:docMk/>
            <pc:sldMasterMk cId="1756537096" sldId="2147483648"/>
            <pc:sldLayoutMk cId="3774928311" sldId="2147483658"/>
          </pc:sldLayoutMkLst>
          <pc:spChg chg="mod">
            <ac:chgData name="Kashiwabara Kazuhiro" userId="2a1df15ef662d434" providerId="LiveId" clId="{79CF6F03-95A3-4C87-945C-17ADA41D203C}" dt="2022-07-11T00:58:23.935" v="325" actId="1076"/>
            <ac:spMkLst>
              <pc:docMk/>
              <pc:sldMasterMk cId="1756537096" sldId="2147483648"/>
              <pc:sldLayoutMk cId="3774928311" sldId="2147483658"/>
              <ac:spMk id="3" creationId="{89C8EDDB-2706-E1DF-2623-DDEED20C520A}"/>
            </ac:spMkLst>
          </pc:spChg>
          <pc:spChg chg="del">
            <ac:chgData name="Kashiwabara Kazuhiro" userId="2a1df15ef662d434" providerId="LiveId" clId="{79CF6F03-95A3-4C87-945C-17ADA41D203C}" dt="2022-07-11T01:24:10.880" v="701" actId="478"/>
            <ac:spMkLst>
              <pc:docMk/>
              <pc:sldMasterMk cId="1756537096" sldId="2147483648"/>
              <pc:sldLayoutMk cId="3774928311" sldId="2147483658"/>
              <ac:spMk id="8" creationId="{F7CD0609-F5FC-8FE3-F5E6-9E4CE03D0F76}"/>
            </ac:spMkLst>
          </pc:spChg>
          <pc:spChg chg="del">
            <ac:chgData name="Kashiwabara Kazuhiro" userId="2a1df15ef662d434" providerId="LiveId" clId="{79CF6F03-95A3-4C87-945C-17ADA41D203C}" dt="2022-07-11T01:24:10.880" v="701" actId="478"/>
            <ac:spMkLst>
              <pc:docMk/>
              <pc:sldMasterMk cId="1756537096" sldId="2147483648"/>
              <pc:sldLayoutMk cId="3774928311" sldId="2147483658"/>
              <ac:spMk id="9" creationId="{303A7D93-D3C7-4AE7-7894-B6BACA10CDF6}"/>
            </ac:spMkLst>
          </pc:spChg>
          <pc:spChg chg="mod">
            <ac:chgData name="Kashiwabara Kazuhiro" userId="2a1df15ef662d434" providerId="LiveId" clId="{79CF6F03-95A3-4C87-945C-17ADA41D203C}" dt="2022-07-11T00:55:55.228" v="285"/>
            <ac:spMkLst>
              <pc:docMk/>
              <pc:sldMasterMk cId="1756537096" sldId="2147483648"/>
              <pc:sldLayoutMk cId="3774928311" sldId="2147483658"/>
              <ac:spMk id="12" creationId="{893DD9EA-F369-3AC0-E6D7-86B70D8CFAE4}"/>
            </ac:spMkLst>
          </pc:spChg>
          <pc:spChg chg="add mod">
            <ac:chgData name="Kashiwabara Kazuhiro" userId="2a1df15ef662d434" providerId="LiveId" clId="{79CF6F03-95A3-4C87-945C-17ADA41D203C}" dt="2022-07-11T01:10:32.430" v="451"/>
            <ac:spMkLst>
              <pc:docMk/>
              <pc:sldMasterMk cId="1756537096" sldId="2147483648"/>
              <pc:sldLayoutMk cId="3774928311" sldId="2147483658"/>
              <ac:spMk id="14" creationId="{E16BC49D-33B6-CAD7-8FB7-1E476D00E149}"/>
            </ac:spMkLst>
          </pc:spChg>
          <pc:spChg chg="del">
            <ac:chgData name="Kashiwabara Kazuhiro" userId="2a1df15ef662d434" providerId="LiveId" clId="{79CF6F03-95A3-4C87-945C-17ADA41D203C}" dt="2022-07-11T00:55:55.061" v="284" actId="478"/>
            <ac:spMkLst>
              <pc:docMk/>
              <pc:sldMasterMk cId="1756537096" sldId="2147483648"/>
              <pc:sldLayoutMk cId="3774928311" sldId="2147483658"/>
              <ac:spMk id="15" creationId="{3CEBD346-7FDA-9A49-0BB5-FBA26E61E081}"/>
            </ac:spMkLst>
          </pc:spChg>
          <pc:spChg chg="add mod">
            <ac:chgData name="Kashiwabara Kazuhiro" userId="2a1df15ef662d434" providerId="LiveId" clId="{79CF6F03-95A3-4C87-945C-17ADA41D203C}" dt="2022-07-11T01:24:12.403" v="702"/>
            <ac:spMkLst>
              <pc:docMk/>
              <pc:sldMasterMk cId="1756537096" sldId="2147483648"/>
              <pc:sldLayoutMk cId="3774928311" sldId="2147483658"/>
              <ac:spMk id="16" creationId="{78ABE437-5730-E773-7A6A-A210822600DB}"/>
            </ac:spMkLst>
          </pc:spChg>
          <pc:spChg chg="add mod">
            <ac:chgData name="Kashiwabara Kazuhiro" userId="2a1df15ef662d434" providerId="LiveId" clId="{79CF6F03-95A3-4C87-945C-17ADA41D203C}" dt="2022-07-11T01:24:12.403" v="702"/>
            <ac:spMkLst>
              <pc:docMk/>
              <pc:sldMasterMk cId="1756537096" sldId="2147483648"/>
              <pc:sldLayoutMk cId="3774928311" sldId="2147483658"/>
              <ac:spMk id="17" creationId="{21728214-9A5F-C428-7BB9-7825D40DFD66}"/>
            </ac:spMkLst>
          </pc:spChg>
          <pc:grpChg chg="add del mod">
            <ac:chgData name="Kashiwabara Kazuhiro" userId="2a1df15ef662d434" providerId="LiveId" clId="{79CF6F03-95A3-4C87-945C-17ADA41D203C}" dt="2022-07-11T01:10:31.726" v="450" actId="478"/>
            <ac:grpSpMkLst>
              <pc:docMk/>
              <pc:sldMasterMk cId="1756537096" sldId="2147483648"/>
              <pc:sldLayoutMk cId="3774928311" sldId="2147483658"/>
              <ac:grpSpMk id="10" creationId="{2ED6804C-C23F-06C9-8ECC-500D8198F98E}"/>
            </ac:grpSpMkLst>
          </pc:grpChg>
          <pc:picChg chg="del">
            <ac:chgData name="Kashiwabara Kazuhiro" userId="2a1df15ef662d434" providerId="LiveId" clId="{79CF6F03-95A3-4C87-945C-17ADA41D203C}" dt="2022-07-11T00:44:11.503" v="62" actId="478"/>
            <ac:picMkLst>
              <pc:docMk/>
              <pc:sldMasterMk cId="1756537096" sldId="2147483648"/>
              <pc:sldLayoutMk cId="3774928311" sldId="2147483658"/>
              <ac:picMk id="11" creationId="{1585F090-C6BB-85A2-5D39-758A26B2DC52}"/>
            </ac:picMkLst>
          </pc:picChg>
          <pc:cxnChg chg="add del mod">
            <ac:chgData name="Kashiwabara Kazuhiro" userId="2a1df15ef662d434" providerId="LiveId" clId="{79CF6F03-95A3-4C87-945C-17ADA41D203C}" dt="2022-07-11T01:21:41.341" v="654" actId="478"/>
            <ac:cxnSpMkLst>
              <pc:docMk/>
              <pc:sldMasterMk cId="1756537096" sldId="2147483648"/>
              <pc:sldLayoutMk cId="3774928311" sldId="2147483658"/>
              <ac:cxnSpMk id="11" creationId="{9361A642-561F-72A5-708E-5D552F13829E}"/>
            </ac:cxnSpMkLst>
          </pc:cxnChg>
          <pc:cxnChg chg="mod">
            <ac:chgData name="Kashiwabara Kazuhiro" userId="2a1df15ef662d434" providerId="LiveId" clId="{79CF6F03-95A3-4C87-945C-17ADA41D203C}" dt="2022-07-11T00:55:55.228" v="285"/>
            <ac:cxnSpMkLst>
              <pc:docMk/>
              <pc:sldMasterMk cId="1756537096" sldId="2147483648"/>
              <pc:sldLayoutMk cId="3774928311" sldId="2147483658"/>
              <ac:cxnSpMk id="13" creationId="{11B8185F-1F13-2F1E-9AC8-DF9B30A7FFB0}"/>
            </ac:cxnSpMkLst>
          </pc:cxnChg>
          <pc:cxnChg chg="add mod">
            <ac:chgData name="Kashiwabara Kazuhiro" userId="2a1df15ef662d434" providerId="LiveId" clId="{79CF6F03-95A3-4C87-945C-17ADA41D203C}" dt="2022-07-11T01:21:42.026" v="655"/>
            <ac:cxnSpMkLst>
              <pc:docMk/>
              <pc:sldMasterMk cId="1756537096" sldId="2147483648"/>
              <pc:sldLayoutMk cId="3774928311" sldId="2147483658"/>
              <ac:cxnSpMk id="15" creationId="{30153E6C-38AE-6B53-DFC7-EB2FA310E3FD}"/>
            </ac:cxnSpMkLst>
          </pc:cxnChg>
          <pc:cxnChg chg="del">
            <ac:chgData name="Kashiwabara Kazuhiro" userId="2a1df15ef662d434" providerId="LiveId" clId="{79CF6F03-95A3-4C87-945C-17ADA41D203C}" dt="2022-07-11T00:55:53.806" v="283" actId="478"/>
            <ac:cxnSpMkLst>
              <pc:docMk/>
              <pc:sldMasterMk cId="1756537096" sldId="2147483648"/>
              <pc:sldLayoutMk cId="3774928311" sldId="2147483658"/>
              <ac:cxnSpMk id="16" creationId="{878F142A-50FD-CD48-895E-1E6C74C8136A}"/>
            </ac:cxnSpMkLst>
          </pc:cxnChg>
        </pc:sldLayoutChg>
        <pc:sldLayoutChg chg="addSp delSp modSp mod">
          <pc:chgData name="Kashiwabara Kazuhiro" userId="2a1df15ef662d434" providerId="LiveId" clId="{79CF6F03-95A3-4C87-945C-17ADA41D203C}" dt="2022-07-11T01:24:15.590" v="704"/>
          <pc:sldLayoutMkLst>
            <pc:docMk/>
            <pc:sldMasterMk cId="1756537096" sldId="2147483648"/>
            <pc:sldLayoutMk cId="1449858253" sldId="2147483659"/>
          </pc:sldLayoutMkLst>
          <pc:spChg chg="mod">
            <ac:chgData name="Kashiwabara Kazuhiro" userId="2a1df15ef662d434" providerId="LiveId" clId="{79CF6F03-95A3-4C87-945C-17ADA41D203C}" dt="2022-07-11T01:10:37.985" v="453" actId="1076"/>
            <ac:spMkLst>
              <pc:docMk/>
              <pc:sldMasterMk cId="1756537096" sldId="2147483648"/>
              <pc:sldLayoutMk cId="1449858253" sldId="2147483659"/>
              <ac:spMk id="2" creationId="{3720F86E-9B51-420E-3335-5E190FAA0DE1}"/>
            </ac:spMkLst>
          </pc:spChg>
          <pc:spChg chg="mod">
            <ac:chgData name="Kashiwabara Kazuhiro" userId="2a1df15ef662d434" providerId="LiveId" clId="{79CF6F03-95A3-4C87-945C-17ADA41D203C}" dt="2022-07-11T01:10:40.364" v="454" actId="14100"/>
            <ac:spMkLst>
              <pc:docMk/>
              <pc:sldMasterMk cId="1756537096" sldId="2147483648"/>
              <pc:sldLayoutMk cId="1449858253" sldId="2147483659"/>
              <ac:spMk id="3" creationId="{12C6C558-F530-C481-8FBB-BB307EBF9B26}"/>
            </ac:spMkLst>
          </pc:spChg>
          <pc:spChg chg="del">
            <ac:chgData name="Kashiwabara Kazuhiro" userId="2a1df15ef662d434" providerId="LiveId" clId="{79CF6F03-95A3-4C87-945C-17ADA41D203C}" dt="2022-07-11T01:24:14.784" v="703" actId="478"/>
            <ac:spMkLst>
              <pc:docMk/>
              <pc:sldMasterMk cId="1756537096" sldId="2147483648"/>
              <pc:sldLayoutMk cId="1449858253" sldId="2147483659"/>
              <ac:spMk id="6" creationId="{C78ECE76-BF34-2366-2902-87EFF05C902C}"/>
            </ac:spMkLst>
          </pc:spChg>
          <pc:spChg chg="del">
            <ac:chgData name="Kashiwabara Kazuhiro" userId="2a1df15ef662d434" providerId="LiveId" clId="{79CF6F03-95A3-4C87-945C-17ADA41D203C}" dt="2022-07-11T01:24:14.784" v="703" actId="478"/>
            <ac:spMkLst>
              <pc:docMk/>
              <pc:sldMasterMk cId="1756537096" sldId="2147483648"/>
              <pc:sldLayoutMk cId="1449858253" sldId="2147483659"/>
              <ac:spMk id="7" creationId="{6EF330C7-8D40-C9C9-EC03-4878CF5FD11F}"/>
            </ac:spMkLst>
          </pc:spChg>
          <pc:spChg chg="add mod">
            <ac:chgData name="Kashiwabara Kazuhiro" userId="2a1df15ef662d434" providerId="LiveId" clId="{79CF6F03-95A3-4C87-945C-17ADA41D203C}" dt="2022-07-11T01:10:35.364" v="452"/>
            <ac:spMkLst>
              <pc:docMk/>
              <pc:sldMasterMk cId="1756537096" sldId="2147483648"/>
              <pc:sldLayoutMk cId="1449858253" sldId="2147483659"/>
              <ac:spMk id="9" creationId="{C0581E68-5789-465D-2FF1-05B5F94B6523}"/>
            </ac:spMkLst>
          </pc:spChg>
          <pc:spChg chg="add mod">
            <ac:chgData name="Kashiwabara Kazuhiro" userId="2a1df15ef662d434" providerId="LiveId" clId="{79CF6F03-95A3-4C87-945C-17ADA41D203C}" dt="2022-07-11T01:24:15.590" v="704"/>
            <ac:spMkLst>
              <pc:docMk/>
              <pc:sldMasterMk cId="1756537096" sldId="2147483648"/>
              <pc:sldLayoutMk cId="1449858253" sldId="2147483659"/>
              <ac:spMk id="11" creationId="{8C58BD92-D9E6-5CE8-B67B-F0F1CBD4DB20}"/>
            </ac:spMkLst>
          </pc:spChg>
          <pc:spChg chg="add mod">
            <ac:chgData name="Kashiwabara Kazuhiro" userId="2a1df15ef662d434" providerId="LiveId" clId="{79CF6F03-95A3-4C87-945C-17ADA41D203C}" dt="2022-07-11T01:24:15.590" v="704"/>
            <ac:spMkLst>
              <pc:docMk/>
              <pc:sldMasterMk cId="1756537096" sldId="2147483648"/>
              <pc:sldLayoutMk cId="1449858253" sldId="2147483659"/>
              <ac:spMk id="12" creationId="{7A2EC974-727D-411D-CE0B-F9F0887EB67D}"/>
            </ac:spMkLst>
          </pc:spChg>
          <pc:cxnChg chg="add del mod">
            <ac:chgData name="Kashiwabara Kazuhiro" userId="2a1df15ef662d434" providerId="LiveId" clId="{79CF6F03-95A3-4C87-945C-17ADA41D203C}" dt="2022-07-11T01:21:44.069" v="656" actId="478"/>
            <ac:cxnSpMkLst>
              <pc:docMk/>
              <pc:sldMasterMk cId="1756537096" sldId="2147483648"/>
              <pc:sldLayoutMk cId="1449858253" sldId="2147483659"/>
              <ac:cxnSpMk id="8" creationId="{C79B02BC-8BF6-5BF2-B978-3109DCA70E77}"/>
            </ac:cxnSpMkLst>
          </pc:cxnChg>
          <pc:cxnChg chg="add mod">
            <ac:chgData name="Kashiwabara Kazuhiro" userId="2a1df15ef662d434" providerId="LiveId" clId="{79CF6F03-95A3-4C87-945C-17ADA41D203C}" dt="2022-07-11T01:21:44.752" v="657"/>
            <ac:cxnSpMkLst>
              <pc:docMk/>
              <pc:sldMasterMk cId="1756537096" sldId="2147483648"/>
              <pc:sldLayoutMk cId="1449858253" sldId="2147483659"/>
              <ac:cxnSpMk id="10" creationId="{F0905BC4-BFA0-69FF-7F12-6660765C3871}"/>
            </ac:cxnSpMkLst>
          </pc:cxnChg>
        </pc:sldLayoutChg>
        <pc:sldLayoutChg chg="addSp delSp modSp mod ord">
          <pc:chgData name="Kashiwabara Kazuhiro" userId="2a1df15ef662d434" providerId="LiveId" clId="{79CF6F03-95A3-4C87-945C-17ADA41D203C}" dt="2022-07-11T05:22:46.173" v="6048" actId="14100"/>
          <pc:sldLayoutMkLst>
            <pc:docMk/>
            <pc:sldMasterMk cId="1756537096" sldId="2147483648"/>
            <pc:sldLayoutMk cId="3324943649" sldId="2147483660"/>
          </pc:sldLayoutMkLst>
          <pc:spChg chg="add mod ord">
            <ac:chgData name="Kashiwabara Kazuhiro" userId="2a1df15ef662d434" providerId="LiveId" clId="{79CF6F03-95A3-4C87-945C-17ADA41D203C}" dt="2022-07-11T05:22:39.325" v="6047" actId="207"/>
            <ac:spMkLst>
              <pc:docMk/>
              <pc:sldMasterMk cId="1756537096" sldId="2147483648"/>
              <pc:sldLayoutMk cId="3324943649" sldId="2147483660"/>
              <ac:spMk id="2" creationId="{E184587B-4323-4AD8-1DFA-6D13FA6F2754}"/>
            </ac:spMkLst>
          </pc:spChg>
          <pc:spChg chg="add mod">
            <ac:chgData name="Kashiwabara Kazuhiro" userId="2a1df15ef662d434" providerId="LiveId" clId="{79CF6F03-95A3-4C87-945C-17ADA41D203C}" dt="2022-07-11T01:11:38.896" v="467" actId="1036"/>
            <ac:spMkLst>
              <pc:docMk/>
              <pc:sldMasterMk cId="1756537096" sldId="2147483648"/>
              <pc:sldLayoutMk cId="3324943649" sldId="2147483660"/>
              <ac:spMk id="6" creationId="{9ED52CF6-FC63-5087-E6E1-961D7169E5FF}"/>
            </ac:spMkLst>
          </pc:spChg>
          <pc:spChg chg="add mod">
            <ac:chgData name="Kashiwabara Kazuhiro" userId="2a1df15ef662d434" providerId="LiveId" clId="{79CF6F03-95A3-4C87-945C-17ADA41D203C}" dt="2022-07-11T01:23:56.235" v="694"/>
            <ac:spMkLst>
              <pc:docMk/>
              <pc:sldMasterMk cId="1756537096" sldId="2147483648"/>
              <pc:sldLayoutMk cId="3324943649" sldId="2147483660"/>
              <ac:spMk id="7" creationId="{488E0683-CB67-816A-64BD-47206E7F4D60}"/>
            </ac:spMkLst>
          </pc:spChg>
          <pc:spChg chg="del mod">
            <ac:chgData name="Kashiwabara Kazuhiro" userId="2a1df15ef662d434" providerId="LiveId" clId="{79CF6F03-95A3-4C87-945C-17ADA41D203C}" dt="2022-07-11T00:51:42.382" v="179" actId="478"/>
            <ac:spMkLst>
              <pc:docMk/>
              <pc:sldMasterMk cId="1756537096" sldId="2147483648"/>
              <pc:sldLayoutMk cId="3324943649" sldId="2147483660"/>
              <ac:spMk id="7" creationId="{7D0BD2BC-0185-8353-377F-A38C3966714C}"/>
            </ac:spMkLst>
          </pc:spChg>
          <pc:spChg chg="add mod">
            <ac:chgData name="Kashiwabara Kazuhiro" userId="2a1df15ef662d434" providerId="LiveId" clId="{79CF6F03-95A3-4C87-945C-17ADA41D203C}" dt="2022-07-11T01:23:56.235" v="694"/>
            <ac:spMkLst>
              <pc:docMk/>
              <pc:sldMasterMk cId="1756537096" sldId="2147483648"/>
              <pc:sldLayoutMk cId="3324943649" sldId="2147483660"/>
              <ac:spMk id="8" creationId="{0BBF862D-DD8D-D085-7D2B-101F5624938E}"/>
            </ac:spMkLst>
          </pc:spChg>
          <pc:spChg chg="add del mod">
            <ac:chgData name="Kashiwabara Kazuhiro" userId="2a1df15ef662d434" providerId="LiveId" clId="{79CF6F03-95A3-4C87-945C-17ADA41D203C}" dt="2022-07-11T00:51:51.172" v="180" actId="478"/>
            <ac:spMkLst>
              <pc:docMk/>
              <pc:sldMasterMk cId="1756537096" sldId="2147483648"/>
              <pc:sldLayoutMk cId="3324943649" sldId="2147483660"/>
              <ac:spMk id="8" creationId="{5DAC930C-C741-8A9C-EAA9-DF0DEF197670}"/>
            </ac:spMkLst>
          </pc:spChg>
          <pc:spChg chg="del">
            <ac:chgData name="Kashiwabara Kazuhiro" userId="2a1df15ef662d434" providerId="LiveId" clId="{79CF6F03-95A3-4C87-945C-17ADA41D203C}" dt="2022-07-11T01:23:55.582" v="693" actId="478"/>
            <ac:spMkLst>
              <pc:docMk/>
              <pc:sldMasterMk cId="1756537096" sldId="2147483648"/>
              <pc:sldLayoutMk cId="3324943649" sldId="2147483660"/>
              <ac:spMk id="9" creationId="{75A9C97B-BA5B-D4E5-7D7C-3F41CE4069FB}"/>
            </ac:spMkLst>
          </pc:spChg>
          <pc:spChg chg="add del mod">
            <ac:chgData name="Kashiwabara Kazuhiro" userId="2a1df15ef662d434" providerId="LiveId" clId="{79CF6F03-95A3-4C87-945C-17ADA41D203C}" dt="2022-07-11T00:53:18.392" v="210" actId="478"/>
            <ac:spMkLst>
              <pc:docMk/>
              <pc:sldMasterMk cId="1756537096" sldId="2147483648"/>
              <pc:sldLayoutMk cId="3324943649" sldId="2147483660"/>
              <ac:spMk id="10" creationId="{8838F247-124E-C654-2D4A-D670323182C2}"/>
            </ac:spMkLst>
          </pc:spChg>
          <pc:spChg chg="add mod">
            <ac:chgData name="Kashiwabara Kazuhiro" userId="2a1df15ef662d434" providerId="LiveId" clId="{79CF6F03-95A3-4C87-945C-17ADA41D203C}" dt="2022-07-11T05:22:46.173" v="6048" actId="14100"/>
            <ac:spMkLst>
              <pc:docMk/>
              <pc:sldMasterMk cId="1756537096" sldId="2147483648"/>
              <pc:sldLayoutMk cId="3324943649" sldId="2147483660"/>
              <ac:spMk id="12" creationId="{79101780-8146-CBE3-62F3-60993B5D0E18}"/>
            </ac:spMkLst>
          </pc:spChg>
          <pc:spChg chg="del">
            <ac:chgData name="Kashiwabara Kazuhiro" userId="2a1df15ef662d434" providerId="LiveId" clId="{79CF6F03-95A3-4C87-945C-17ADA41D203C}" dt="2022-07-11T01:23:55.582" v="693" actId="478"/>
            <ac:spMkLst>
              <pc:docMk/>
              <pc:sldMasterMk cId="1756537096" sldId="2147483648"/>
              <pc:sldLayoutMk cId="3324943649" sldId="2147483660"/>
              <ac:spMk id="13" creationId="{57D76DE7-9789-084B-E78A-4843CEF56D7D}"/>
            </ac:spMkLst>
          </pc:spChg>
          <pc:picChg chg="del">
            <ac:chgData name="Kashiwabara Kazuhiro" userId="2a1df15ef662d434" providerId="LiveId" clId="{79CF6F03-95A3-4C87-945C-17ADA41D203C}" dt="2022-07-11T00:44:00.502" v="56" actId="478"/>
            <ac:picMkLst>
              <pc:docMk/>
              <pc:sldMasterMk cId="1756537096" sldId="2147483648"/>
              <pc:sldLayoutMk cId="3324943649" sldId="2147483660"/>
              <ac:picMk id="6" creationId="{889AC3A5-379B-DB6A-C926-69846DE95768}"/>
            </ac:picMkLst>
          </pc:picChg>
          <pc:picChg chg="del">
            <ac:chgData name="Kashiwabara Kazuhiro" userId="2a1df15ef662d434" providerId="LiveId" clId="{79CF6F03-95A3-4C87-945C-17ADA41D203C}" dt="2022-07-11T00:44:04.629" v="57" actId="478"/>
            <ac:picMkLst>
              <pc:docMk/>
              <pc:sldMasterMk cId="1756537096" sldId="2147483648"/>
              <pc:sldLayoutMk cId="3324943649" sldId="2147483660"/>
              <ac:picMk id="11" creationId="{035A336B-F136-D063-F9C2-D09E35C352C7}"/>
            </ac:picMkLst>
          </pc:picChg>
        </pc:sldLayoutChg>
        <pc:sldLayoutChg chg="addSp delSp modSp mod">
          <pc:chgData name="Kashiwabara Kazuhiro" userId="2a1df15ef662d434" providerId="LiveId" clId="{79CF6F03-95A3-4C87-945C-17ADA41D203C}" dt="2022-07-11T01:24:00.466" v="696"/>
          <pc:sldLayoutMkLst>
            <pc:docMk/>
            <pc:sldMasterMk cId="1756537096" sldId="2147483648"/>
            <pc:sldLayoutMk cId="530081847" sldId="2147483662"/>
          </pc:sldLayoutMkLst>
          <pc:spChg chg="add mod">
            <ac:chgData name="Kashiwabara Kazuhiro" userId="2a1df15ef662d434" providerId="LiveId" clId="{79CF6F03-95A3-4C87-945C-17ADA41D203C}" dt="2022-07-11T01:24:00.466" v="696"/>
            <ac:spMkLst>
              <pc:docMk/>
              <pc:sldMasterMk cId="1756537096" sldId="2147483648"/>
              <pc:sldLayoutMk cId="530081847" sldId="2147483662"/>
              <ac:spMk id="6" creationId="{3F8DA8CD-B049-116A-22FD-3F720D0FCB28}"/>
            </ac:spMkLst>
          </pc:spChg>
          <pc:spChg chg="del mod">
            <ac:chgData name="Kashiwabara Kazuhiro" userId="2a1df15ef662d434" providerId="LiveId" clId="{79CF6F03-95A3-4C87-945C-17ADA41D203C}" dt="2022-07-11T00:54:15.607" v="220" actId="478"/>
            <ac:spMkLst>
              <pc:docMk/>
              <pc:sldMasterMk cId="1756537096" sldId="2147483648"/>
              <pc:sldLayoutMk cId="530081847" sldId="2147483662"/>
              <ac:spMk id="7" creationId="{7D0BD2BC-0185-8353-377F-A38C3966714C}"/>
            </ac:spMkLst>
          </pc:spChg>
          <pc:spChg chg="add mod">
            <ac:chgData name="Kashiwabara Kazuhiro" userId="2a1df15ef662d434" providerId="LiveId" clId="{79CF6F03-95A3-4C87-945C-17ADA41D203C}" dt="2022-07-11T01:24:00.466" v="696"/>
            <ac:spMkLst>
              <pc:docMk/>
              <pc:sldMasterMk cId="1756537096" sldId="2147483648"/>
              <pc:sldLayoutMk cId="530081847" sldId="2147483662"/>
              <ac:spMk id="7" creationId="{B1EEC470-6E18-0E35-766F-9D1F85A38E9A}"/>
            </ac:spMkLst>
          </pc:spChg>
          <pc:spChg chg="del">
            <ac:chgData name="Kashiwabara Kazuhiro" userId="2a1df15ef662d434" providerId="LiveId" clId="{79CF6F03-95A3-4C87-945C-17ADA41D203C}" dt="2022-07-11T00:42:20.082" v="33" actId="478"/>
            <ac:spMkLst>
              <pc:docMk/>
              <pc:sldMasterMk cId="1756537096" sldId="2147483648"/>
              <pc:sldLayoutMk cId="530081847" sldId="2147483662"/>
              <ac:spMk id="8" creationId="{5DAC930C-C741-8A9C-EAA9-DF0DEF197670}"/>
            </ac:spMkLst>
          </pc:spChg>
          <pc:spChg chg="del">
            <ac:chgData name="Kashiwabara Kazuhiro" userId="2a1df15ef662d434" providerId="LiveId" clId="{79CF6F03-95A3-4C87-945C-17ADA41D203C}" dt="2022-07-11T01:23:59.842" v="695" actId="478"/>
            <ac:spMkLst>
              <pc:docMk/>
              <pc:sldMasterMk cId="1756537096" sldId="2147483648"/>
              <pc:sldLayoutMk cId="530081847" sldId="2147483662"/>
              <ac:spMk id="9" creationId="{A8F5E049-3F53-B18E-39F0-E75C7A157790}"/>
            </ac:spMkLst>
          </pc:spChg>
          <pc:spChg chg="add mod">
            <ac:chgData name="Kashiwabara Kazuhiro" userId="2a1df15ef662d434" providerId="LiveId" clId="{79CF6F03-95A3-4C87-945C-17ADA41D203C}" dt="2022-07-11T00:54:17.500" v="221"/>
            <ac:spMkLst>
              <pc:docMk/>
              <pc:sldMasterMk cId="1756537096" sldId="2147483648"/>
              <pc:sldLayoutMk cId="530081847" sldId="2147483662"/>
              <ac:spMk id="10" creationId="{9064D60B-849D-F303-FADF-64EE813923FC}"/>
            </ac:spMkLst>
          </pc:spChg>
          <pc:spChg chg="add mod">
            <ac:chgData name="Kashiwabara Kazuhiro" userId="2a1df15ef662d434" providerId="LiveId" clId="{79CF6F03-95A3-4C87-945C-17ADA41D203C}" dt="2022-07-11T00:54:17.500" v="221"/>
            <ac:spMkLst>
              <pc:docMk/>
              <pc:sldMasterMk cId="1756537096" sldId="2147483648"/>
              <pc:sldLayoutMk cId="530081847" sldId="2147483662"/>
              <ac:spMk id="11" creationId="{D900C862-DCA8-2C31-7D56-78CA6B0BA6EC}"/>
            </ac:spMkLst>
          </pc:spChg>
          <pc:spChg chg="del">
            <ac:chgData name="Kashiwabara Kazuhiro" userId="2a1df15ef662d434" providerId="LiveId" clId="{79CF6F03-95A3-4C87-945C-17ADA41D203C}" dt="2022-07-11T01:23:59.842" v="695" actId="478"/>
            <ac:spMkLst>
              <pc:docMk/>
              <pc:sldMasterMk cId="1756537096" sldId="2147483648"/>
              <pc:sldLayoutMk cId="530081847" sldId="2147483662"/>
              <ac:spMk id="12" creationId="{AAC5D6F8-C3D3-0B4B-F43B-715996066C75}"/>
            </ac:spMkLst>
          </pc:spChg>
          <pc:picChg chg="del mod">
            <ac:chgData name="Kashiwabara Kazuhiro" userId="2a1df15ef662d434" providerId="LiveId" clId="{79CF6F03-95A3-4C87-945C-17ADA41D203C}" dt="2022-07-11T00:44:06.406" v="59" actId="478"/>
            <ac:picMkLst>
              <pc:docMk/>
              <pc:sldMasterMk cId="1756537096" sldId="2147483648"/>
              <pc:sldLayoutMk cId="530081847" sldId="2147483662"/>
              <ac:picMk id="6" creationId="{889AC3A5-379B-DB6A-C926-69846DE95768}"/>
            </ac:picMkLst>
          </pc:picChg>
        </pc:sldLayoutChg>
        <pc:sldLayoutChg chg="addSp delSp modSp mod">
          <pc:chgData name="Kashiwabara Kazuhiro" userId="2a1df15ef662d434" providerId="LiveId" clId="{79CF6F03-95A3-4C87-945C-17ADA41D203C}" dt="2022-07-11T05:22:30.123" v="6046" actId="207"/>
          <pc:sldLayoutMkLst>
            <pc:docMk/>
            <pc:sldMasterMk cId="1756537096" sldId="2147483648"/>
            <pc:sldLayoutMk cId="1466189147" sldId="2147483675"/>
          </pc:sldLayoutMkLst>
          <pc:spChg chg="add del mod">
            <ac:chgData name="Kashiwabara Kazuhiro" userId="2a1df15ef662d434" providerId="LiveId" clId="{79CF6F03-95A3-4C87-945C-17ADA41D203C}" dt="2022-07-11T01:16:29.838" v="574" actId="478"/>
            <ac:spMkLst>
              <pc:docMk/>
              <pc:sldMasterMk cId="1756537096" sldId="2147483648"/>
              <pc:sldLayoutMk cId="1466189147" sldId="2147483675"/>
              <ac:spMk id="2" creationId="{E184587B-4323-4AD8-1DFA-6D13FA6F2754}"/>
            </ac:spMkLst>
          </pc:spChg>
          <pc:spChg chg="add del mod">
            <ac:chgData name="Kashiwabara Kazuhiro" userId="2a1df15ef662d434" providerId="LiveId" clId="{79CF6F03-95A3-4C87-945C-17ADA41D203C}" dt="2022-07-11T01:16:13.866" v="563" actId="478"/>
            <ac:spMkLst>
              <pc:docMk/>
              <pc:sldMasterMk cId="1756537096" sldId="2147483648"/>
              <pc:sldLayoutMk cId="1466189147" sldId="2147483675"/>
              <ac:spMk id="3" creationId="{28C21F26-AE96-4CBC-7C67-951B07301B29}"/>
            </ac:spMkLst>
          </pc:spChg>
          <pc:spChg chg="add mod">
            <ac:chgData name="Kashiwabara Kazuhiro" userId="2a1df15ef662d434" providerId="LiveId" clId="{79CF6F03-95A3-4C87-945C-17ADA41D203C}" dt="2022-07-11T01:16:28.938" v="573" actId="1076"/>
            <ac:spMkLst>
              <pc:docMk/>
              <pc:sldMasterMk cId="1756537096" sldId="2147483648"/>
              <pc:sldLayoutMk cId="1466189147" sldId="2147483675"/>
              <ac:spMk id="4" creationId="{A860D091-3CF0-8327-EB88-F89E14053C60}"/>
            </ac:spMkLst>
          </pc:spChg>
          <pc:spChg chg="del mod">
            <ac:chgData name="Kashiwabara Kazuhiro" userId="2a1df15ef662d434" providerId="LiveId" clId="{79CF6F03-95A3-4C87-945C-17ADA41D203C}" dt="2022-07-11T01:14:57.677" v="515" actId="478"/>
            <ac:spMkLst>
              <pc:docMk/>
              <pc:sldMasterMk cId="1756537096" sldId="2147483648"/>
              <pc:sldLayoutMk cId="1466189147" sldId="2147483675"/>
              <ac:spMk id="6" creationId="{9ED52CF6-FC63-5087-E6E1-961D7169E5FF}"/>
            </ac:spMkLst>
          </pc:spChg>
          <pc:spChg chg="add mod ord">
            <ac:chgData name="Kashiwabara Kazuhiro" userId="2a1df15ef662d434" providerId="LiveId" clId="{79CF6F03-95A3-4C87-945C-17ADA41D203C}" dt="2022-07-11T05:22:30.123" v="6046" actId="207"/>
            <ac:spMkLst>
              <pc:docMk/>
              <pc:sldMasterMk cId="1756537096" sldId="2147483648"/>
              <pc:sldLayoutMk cId="1466189147" sldId="2147483675"/>
              <ac:spMk id="7" creationId="{AD2311AF-3363-4EA2-DDFF-393F9D94DF28}"/>
            </ac:spMkLst>
          </pc:spChg>
          <pc:spChg chg="del">
            <ac:chgData name="Kashiwabara Kazuhiro" userId="2a1df15ef662d434" providerId="LiveId" clId="{79CF6F03-95A3-4C87-945C-17ADA41D203C}" dt="2022-07-11T01:23:51.690" v="691" actId="478"/>
            <ac:spMkLst>
              <pc:docMk/>
              <pc:sldMasterMk cId="1756537096" sldId="2147483648"/>
              <pc:sldLayoutMk cId="1466189147" sldId="2147483675"/>
              <ac:spMk id="9" creationId="{75A9C97B-BA5B-D4E5-7D7C-3F41CE4069FB}"/>
            </ac:spMkLst>
          </pc:spChg>
          <pc:spChg chg="add mod">
            <ac:chgData name="Kashiwabara Kazuhiro" userId="2a1df15ef662d434" providerId="LiveId" clId="{79CF6F03-95A3-4C87-945C-17ADA41D203C}" dt="2022-07-11T01:19:12.508" v="622" actId="1076"/>
            <ac:spMkLst>
              <pc:docMk/>
              <pc:sldMasterMk cId="1756537096" sldId="2147483648"/>
              <pc:sldLayoutMk cId="1466189147" sldId="2147483675"/>
              <ac:spMk id="10" creationId="{D9729578-71F5-BFC0-5EF7-88549BC4AB8E}"/>
            </ac:spMkLst>
          </pc:spChg>
          <pc:spChg chg="add del mod">
            <ac:chgData name="Kashiwabara Kazuhiro" userId="2a1df15ef662d434" providerId="LiveId" clId="{79CF6F03-95A3-4C87-945C-17ADA41D203C}" dt="2022-07-11T01:19:06.148" v="621" actId="14100"/>
            <ac:spMkLst>
              <pc:docMk/>
              <pc:sldMasterMk cId="1756537096" sldId="2147483648"/>
              <pc:sldLayoutMk cId="1466189147" sldId="2147483675"/>
              <ac:spMk id="11" creationId="{79151915-ADC8-813D-92D3-2FC2750DEE42}"/>
            </ac:spMkLst>
          </pc:spChg>
          <pc:spChg chg="del mod">
            <ac:chgData name="Kashiwabara Kazuhiro" userId="2a1df15ef662d434" providerId="LiveId" clId="{79CF6F03-95A3-4C87-945C-17ADA41D203C}" dt="2022-07-11T01:12:37.391" v="478" actId="478"/>
            <ac:spMkLst>
              <pc:docMk/>
              <pc:sldMasterMk cId="1756537096" sldId="2147483648"/>
              <pc:sldLayoutMk cId="1466189147" sldId="2147483675"/>
              <ac:spMk id="12" creationId="{79101780-8146-CBE3-62F3-60993B5D0E18}"/>
            </ac:spMkLst>
          </pc:spChg>
          <pc:spChg chg="del">
            <ac:chgData name="Kashiwabara Kazuhiro" userId="2a1df15ef662d434" providerId="LiveId" clId="{79CF6F03-95A3-4C87-945C-17ADA41D203C}" dt="2022-07-11T01:23:51.690" v="691" actId="478"/>
            <ac:spMkLst>
              <pc:docMk/>
              <pc:sldMasterMk cId="1756537096" sldId="2147483648"/>
              <pc:sldLayoutMk cId="1466189147" sldId="2147483675"/>
              <ac:spMk id="13" creationId="{57D76DE7-9789-084B-E78A-4843CEF56D7D}"/>
            </ac:spMkLst>
          </pc:spChg>
          <pc:spChg chg="add mod">
            <ac:chgData name="Kashiwabara Kazuhiro" userId="2a1df15ef662d434" providerId="LiveId" clId="{79CF6F03-95A3-4C87-945C-17ADA41D203C}" dt="2022-07-11T01:23:52.361" v="692"/>
            <ac:spMkLst>
              <pc:docMk/>
              <pc:sldMasterMk cId="1756537096" sldId="2147483648"/>
              <pc:sldLayoutMk cId="1466189147" sldId="2147483675"/>
              <ac:spMk id="17" creationId="{B7AE0F8E-EFA1-70E4-A763-79730F1E1B31}"/>
            </ac:spMkLst>
          </pc:spChg>
          <pc:spChg chg="add mod">
            <ac:chgData name="Kashiwabara Kazuhiro" userId="2a1df15ef662d434" providerId="LiveId" clId="{79CF6F03-95A3-4C87-945C-17ADA41D203C}" dt="2022-07-11T01:23:52.361" v="692"/>
            <ac:spMkLst>
              <pc:docMk/>
              <pc:sldMasterMk cId="1756537096" sldId="2147483648"/>
              <pc:sldLayoutMk cId="1466189147" sldId="2147483675"/>
              <ac:spMk id="18" creationId="{300B2B7B-1D0D-0D31-AA65-0EEF873E8DEE}"/>
            </ac:spMkLst>
          </pc:spChg>
          <pc:cxnChg chg="add del mod">
            <ac:chgData name="Kashiwabara Kazuhiro" userId="2a1df15ef662d434" providerId="LiveId" clId="{79CF6F03-95A3-4C87-945C-17ADA41D203C}" dt="2022-07-11T01:18:33.605" v="610" actId="11529"/>
            <ac:cxnSpMkLst>
              <pc:docMk/>
              <pc:sldMasterMk cId="1756537096" sldId="2147483648"/>
              <pc:sldLayoutMk cId="1466189147" sldId="2147483675"/>
              <ac:cxnSpMk id="8" creationId="{B38D27DD-DCDE-65CA-AA95-612140AB0182}"/>
            </ac:cxnSpMkLst>
          </pc:cxnChg>
          <pc:cxnChg chg="add del mod">
            <ac:chgData name="Kashiwabara Kazuhiro" userId="2a1df15ef662d434" providerId="LiveId" clId="{79CF6F03-95A3-4C87-945C-17ADA41D203C}" dt="2022-07-11T01:18:32.879" v="608"/>
            <ac:cxnSpMkLst>
              <pc:docMk/>
              <pc:sldMasterMk cId="1756537096" sldId="2147483648"/>
              <pc:sldLayoutMk cId="1466189147" sldId="2147483675"/>
              <ac:cxnSpMk id="14" creationId="{BC4D0934-B3A8-B65E-1297-987F6CF4EFDA}"/>
            </ac:cxnSpMkLst>
          </pc:cxnChg>
        </pc:sldLayoutChg>
        <pc:sldLayoutChg chg="add del mod modTransition">
          <pc:chgData name="Kashiwabara Kazuhiro" userId="2a1df15ef662d434" providerId="LiveId" clId="{79CF6F03-95A3-4C87-945C-17ADA41D203C}" dt="2022-07-11T01:12:14.596" v="473" actId="2890"/>
          <pc:sldLayoutMkLst>
            <pc:docMk/>
            <pc:sldMasterMk cId="1756537096" sldId="2147483648"/>
            <pc:sldLayoutMk cId="3374853491" sldId="2147483676"/>
          </pc:sldLayoutMkLst>
        </pc:sldLayoutChg>
      </pc:sldMasterChg>
      <pc:sldMasterChg chg="new del mod addSldLayout delSldLayout">
        <pc:chgData name="Kashiwabara Kazuhiro" userId="2a1df15ef662d434" providerId="LiveId" clId="{79CF6F03-95A3-4C87-945C-17ADA41D203C}" dt="2022-07-11T01:21:49.480" v="669" actId="2696"/>
        <pc:sldMasterMkLst>
          <pc:docMk/>
          <pc:sldMasterMk cId="3230169773" sldId="2147483663"/>
        </pc:sldMasterMkLst>
        <pc:sldLayoutChg chg="new del replId">
          <pc:chgData name="Kashiwabara Kazuhiro" userId="2a1df15ef662d434" providerId="LiveId" clId="{79CF6F03-95A3-4C87-945C-17ADA41D203C}" dt="2022-07-11T01:21:49.464" v="658" actId="2696"/>
          <pc:sldLayoutMkLst>
            <pc:docMk/>
            <pc:sldMasterMk cId="3230169773" sldId="2147483663"/>
            <pc:sldLayoutMk cId="438141176" sldId="2147483664"/>
          </pc:sldLayoutMkLst>
        </pc:sldLayoutChg>
        <pc:sldLayoutChg chg="new del replId">
          <pc:chgData name="Kashiwabara Kazuhiro" userId="2a1df15ef662d434" providerId="LiveId" clId="{79CF6F03-95A3-4C87-945C-17ADA41D203C}" dt="2022-07-11T01:21:49.466" v="659" actId="2696"/>
          <pc:sldLayoutMkLst>
            <pc:docMk/>
            <pc:sldMasterMk cId="3230169773" sldId="2147483663"/>
            <pc:sldLayoutMk cId="2917772377" sldId="2147483665"/>
          </pc:sldLayoutMkLst>
        </pc:sldLayoutChg>
        <pc:sldLayoutChg chg="new del replId">
          <pc:chgData name="Kashiwabara Kazuhiro" userId="2a1df15ef662d434" providerId="LiveId" clId="{79CF6F03-95A3-4C87-945C-17ADA41D203C}" dt="2022-07-11T01:21:49.467" v="660" actId="2696"/>
          <pc:sldLayoutMkLst>
            <pc:docMk/>
            <pc:sldMasterMk cId="3230169773" sldId="2147483663"/>
            <pc:sldLayoutMk cId="2798269958" sldId="2147483666"/>
          </pc:sldLayoutMkLst>
        </pc:sldLayoutChg>
        <pc:sldLayoutChg chg="new del replId">
          <pc:chgData name="Kashiwabara Kazuhiro" userId="2a1df15ef662d434" providerId="LiveId" clId="{79CF6F03-95A3-4C87-945C-17ADA41D203C}" dt="2022-07-11T01:21:49.469" v="661" actId="2696"/>
          <pc:sldLayoutMkLst>
            <pc:docMk/>
            <pc:sldMasterMk cId="3230169773" sldId="2147483663"/>
            <pc:sldLayoutMk cId="46523892" sldId="2147483667"/>
          </pc:sldLayoutMkLst>
        </pc:sldLayoutChg>
        <pc:sldLayoutChg chg="new del replId">
          <pc:chgData name="Kashiwabara Kazuhiro" userId="2a1df15ef662d434" providerId="LiveId" clId="{79CF6F03-95A3-4C87-945C-17ADA41D203C}" dt="2022-07-11T01:21:49.471" v="662" actId="2696"/>
          <pc:sldLayoutMkLst>
            <pc:docMk/>
            <pc:sldMasterMk cId="3230169773" sldId="2147483663"/>
            <pc:sldLayoutMk cId="780169056" sldId="2147483668"/>
          </pc:sldLayoutMkLst>
        </pc:sldLayoutChg>
        <pc:sldLayoutChg chg="new del replId">
          <pc:chgData name="Kashiwabara Kazuhiro" userId="2a1df15ef662d434" providerId="LiveId" clId="{79CF6F03-95A3-4C87-945C-17ADA41D203C}" dt="2022-07-11T01:21:49.472" v="663" actId="2696"/>
          <pc:sldLayoutMkLst>
            <pc:docMk/>
            <pc:sldMasterMk cId="3230169773" sldId="2147483663"/>
            <pc:sldLayoutMk cId="2905259384" sldId="2147483669"/>
          </pc:sldLayoutMkLst>
        </pc:sldLayoutChg>
        <pc:sldLayoutChg chg="new del replId">
          <pc:chgData name="Kashiwabara Kazuhiro" userId="2a1df15ef662d434" providerId="LiveId" clId="{79CF6F03-95A3-4C87-945C-17ADA41D203C}" dt="2022-07-11T01:21:49.473" v="664" actId="2696"/>
          <pc:sldLayoutMkLst>
            <pc:docMk/>
            <pc:sldMasterMk cId="3230169773" sldId="2147483663"/>
            <pc:sldLayoutMk cId="880586413" sldId="2147483670"/>
          </pc:sldLayoutMkLst>
        </pc:sldLayoutChg>
        <pc:sldLayoutChg chg="new del replId">
          <pc:chgData name="Kashiwabara Kazuhiro" userId="2a1df15ef662d434" providerId="LiveId" clId="{79CF6F03-95A3-4C87-945C-17ADA41D203C}" dt="2022-07-11T01:21:49.474" v="665" actId="2696"/>
          <pc:sldLayoutMkLst>
            <pc:docMk/>
            <pc:sldMasterMk cId="3230169773" sldId="2147483663"/>
            <pc:sldLayoutMk cId="2587144429" sldId="2147483671"/>
          </pc:sldLayoutMkLst>
        </pc:sldLayoutChg>
        <pc:sldLayoutChg chg="new del replId">
          <pc:chgData name="Kashiwabara Kazuhiro" userId="2a1df15ef662d434" providerId="LiveId" clId="{79CF6F03-95A3-4C87-945C-17ADA41D203C}" dt="2022-07-11T01:21:49.475" v="666" actId="2696"/>
          <pc:sldLayoutMkLst>
            <pc:docMk/>
            <pc:sldMasterMk cId="3230169773" sldId="2147483663"/>
            <pc:sldLayoutMk cId="14116122" sldId="2147483672"/>
          </pc:sldLayoutMkLst>
        </pc:sldLayoutChg>
        <pc:sldLayoutChg chg="new del replId">
          <pc:chgData name="Kashiwabara Kazuhiro" userId="2a1df15ef662d434" providerId="LiveId" clId="{79CF6F03-95A3-4C87-945C-17ADA41D203C}" dt="2022-07-11T01:21:49.476" v="667" actId="2696"/>
          <pc:sldLayoutMkLst>
            <pc:docMk/>
            <pc:sldMasterMk cId="3230169773" sldId="2147483663"/>
            <pc:sldLayoutMk cId="2418183946" sldId="2147483673"/>
          </pc:sldLayoutMkLst>
        </pc:sldLayoutChg>
        <pc:sldLayoutChg chg="new del replId">
          <pc:chgData name="Kashiwabara Kazuhiro" userId="2a1df15ef662d434" providerId="LiveId" clId="{79CF6F03-95A3-4C87-945C-17ADA41D203C}" dt="2022-07-11T01:21:49.477" v="668" actId="2696"/>
          <pc:sldLayoutMkLst>
            <pc:docMk/>
            <pc:sldMasterMk cId="3230169773" sldId="2147483663"/>
            <pc:sldLayoutMk cId="3908877677" sldId="2147483674"/>
          </pc:sldLayoutMkLst>
        </pc:sldLayoutChg>
      </pc:sldMasterChg>
    </pc:docChg>
  </pc:docChgLst>
  <pc:docChgLst>
    <pc:chgData name="陽介 戸祭" userId="e78d051d-b351-4ce7-94b1-49d20b887a57" providerId="ADAL" clId="{7E8B4965-E0FB-427F-82BA-A61102159A5F}"/>
    <pc:docChg chg="undo custSel addSld modSld">
      <pc:chgData name="陽介 戸祭" userId="e78d051d-b351-4ce7-94b1-49d20b887a57" providerId="ADAL" clId="{7E8B4965-E0FB-427F-82BA-A61102159A5F}" dt="2022-07-06T11:23:27.103" v="11179" actId="6549"/>
      <pc:docMkLst>
        <pc:docMk/>
      </pc:docMkLst>
      <pc:sldChg chg="modSp mod">
        <pc:chgData name="陽介 戸祭" userId="e78d051d-b351-4ce7-94b1-49d20b887a57" providerId="ADAL" clId="{7E8B4965-E0FB-427F-82BA-A61102159A5F}" dt="2022-07-06T10:19:03.811" v="4620" actId="27636"/>
        <pc:sldMkLst>
          <pc:docMk/>
          <pc:sldMk cId="692637513" sldId="269"/>
        </pc:sldMkLst>
        <pc:spChg chg="mod">
          <ac:chgData name="陽介 戸祭" userId="e78d051d-b351-4ce7-94b1-49d20b887a57" providerId="ADAL" clId="{7E8B4965-E0FB-427F-82BA-A61102159A5F}" dt="2022-07-06T10:19:03.811" v="4620" actId="27636"/>
          <ac:spMkLst>
            <pc:docMk/>
            <pc:sldMk cId="692637513" sldId="269"/>
            <ac:spMk id="2" creationId="{B5A735DD-BBF2-E55D-5450-008E2058DA86}"/>
          </ac:spMkLst>
        </pc:spChg>
      </pc:sldChg>
      <pc:sldChg chg="modSp mod">
        <pc:chgData name="陽介 戸祭" userId="e78d051d-b351-4ce7-94b1-49d20b887a57" providerId="ADAL" clId="{7E8B4965-E0FB-427F-82BA-A61102159A5F}" dt="2022-07-06T10:19:43.769" v="4734" actId="20577"/>
        <pc:sldMkLst>
          <pc:docMk/>
          <pc:sldMk cId="2361025352" sldId="270"/>
        </pc:sldMkLst>
        <pc:spChg chg="mod">
          <ac:chgData name="陽介 戸祭" userId="e78d051d-b351-4ce7-94b1-49d20b887a57" providerId="ADAL" clId="{7E8B4965-E0FB-427F-82BA-A61102159A5F}" dt="2022-07-06T10:19:43.769" v="4734" actId="20577"/>
          <ac:spMkLst>
            <pc:docMk/>
            <pc:sldMk cId="2361025352" sldId="270"/>
            <ac:spMk id="7" creationId="{B0AF52F6-0894-E901-1BBE-FF32A0C9E20B}"/>
          </ac:spMkLst>
        </pc:spChg>
      </pc:sldChg>
      <pc:sldChg chg="modSp mod">
        <pc:chgData name="陽介 戸祭" userId="e78d051d-b351-4ce7-94b1-49d20b887a57" providerId="ADAL" clId="{7E8B4965-E0FB-427F-82BA-A61102159A5F}" dt="2022-07-06T10:36:05.421" v="5788" actId="6549"/>
        <pc:sldMkLst>
          <pc:docMk/>
          <pc:sldMk cId="3098137644" sldId="406"/>
        </pc:sldMkLst>
        <pc:spChg chg="mod">
          <ac:chgData name="陽介 戸祭" userId="e78d051d-b351-4ce7-94b1-49d20b887a57" providerId="ADAL" clId="{7E8B4965-E0FB-427F-82BA-A61102159A5F}" dt="2022-07-06T09:53:46.821" v="2554" actId="6549"/>
          <ac:spMkLst>
            <pc:docMk/>
            <pc:sldMk cId="3098137644" sldId="406"/>
            <ac:spMk id="6" creationId="{D028FC1A-5064-BD66-C197-D5A5D1E39EF9}"/>
          </ac:spMkLst>
        </pc:spChg>
        <pc:spChg chg="mod">
          <ac:chgData name="陽介 戸祭" userId="e78d051d-b351-4ce7-94b1-49d20b887a57" providerId="ADAL" clId="{7E8B4965-E0FB-427F-82BA-A61102159A5F}" dt="2022-07-06T10:36:05.421" v="5788" actId="6549"/>
          <ac:spMkLst>
            <pc:docMk/>
            <pc:sldMk cId="3098137644" sldId="406"/>
            <ac:spMk id="7" creationId="{B0AF52F6-0894-E901-1BBE-FF32A0C9E20B}"/>
          </ac:spMkLst>
        </pc:spChg>
      </pc:sldChg>
      <pc:sldChg chg="modSp mod">
        <pc:chgData name="陽介 戸祭" userId="e78d051d-b351-4ce7-94b1-49d20b887a57" providerId="ADAL" clId="{7E8B4965-E0FB-427F-82BA-A61102159A5F}" dt="2022-07-06T10:30:10.371" v="5346" actId="20577"/>
        <pc:sldMkLst>
          <pc:docMk/>
          <pc:sldMk cId="3826074005" sldId="407"/>
        </pc:sldMkLst>
        <pc:spChg chg="mod">
          <ac:chgData name="陽介 戸祭" userId="e78d051d-b351-4ce7-94b1-49d20b887a57" providerId="ADAL" clId="{7E8B4965-E0FB-427F-82BA-A61102159A5F}" dt="2022-07-06T10:30:10.371" v="5346" actId="20577"/>
          <ac:spMkLst>
            <pc:docMk/>
            <pc:sldMk cId="3826074005" sldId="407"/>
            <ac:spMk id="7" creationId="{B0AF52F6-0894-E901-1BBE-FF32A0C9E20B}"/>
          </ac:spMkLst>
        </pc:spChg>
      </pc:sldChg>
      <pc:sldChg chg="addSp delSp modSp add mod">
        <pc:chgData name="陽介 戸祭" userId="e78d051d-b351-4ce7-94b1-49d20b887a57" providerId="ADAL" clId="{7E8B4965-E0FB-427F-82BA-A61102159A5F}" dt="2022-07-06T10:33:25.169" v="5470" actId="20577"/>
        <pc:sldMkLst>
          <pc:docMk/>
          <pc:sldMk cId="2161805152" sldId="408"/>
        </pc:sldMkLst>
        <pc:spChg chg="add mod">
          <ac:chgData name="陽介 戸祭" userId="e78d051d-b351-4ce7-94b1-49d20b887a57" providerId="ADAL" clId="{7E8B4965-E0FB-427F-82BA-A61102159A5F}" dt="2022-07-06T10:15:55.547" v="4495" actId="1076"/>
          <ac:spMkLst>
            <pc:docMk/>
            <pc:sldMk cId="2161805152" sldId="408"/>
            <ac:spMk id="2" creationId="{AC2EC8F4-68E3-D2C0-88A9-A4B783E1EE94}"/>
          </ac:spMkLst>
        </pc:spChg>
        <pc:spChg chg="add mod">
          <ac:chgData name="陽介 戸祭" userId="e78d051d-b351-4ce7-94b1-49d20b887a57" providerId="ADAL" clId="{7E8B4965-E0FB-427F-82BA-A61102159A5F}" dt="2022-07-06T10:15:55.547" v="4495" actId="1076"/>
          <ac:spMkLst>
            <pc:docMk/>
            <pc:sldMk cId="2161805152" sldId="408"/>
            <ac:spMk id="3" creationId="{10D6CD14-8176-6F40-39B0-AAB8895E5D53}"/>
          </ac:spMkLst>
        </pc:spChg>
        <pc:spChg chg="mod">
          <ac:chgData name="陽介 戸祭" userId="e78d051d-b351-4ce7-94b1-49d20b887a57" providerId="ADAL" clId="{7E8B4965-E0FB-427F-82BA-A61102159A5F}" dt="2022-07-06T08:48:20.785" v="2296" actId="6549"/>
          <ac:spMkLst>
            <pc:docMk/>
            <pc:sldMk cId="2161805152" sldId="408"/>
            <ac:spMk id="6" creationId="{D028FC1A-5064-BD66-C197-D5A5D1E39EF9}"/>
          </ac:spMkLst>
        </pc:spChg>
        <pc:spChg chg="mod">
          <ac:chgData name="陽介 戸祭" userId="e78d051d-b351-4ce7-94b1-49d20b887a57" providerId="ADAL" clId="{7E8B4965-E0FB-427F-82BA-A61102159A5F}" dt="2022-07-06T10:33:07.049" v="5435" actId="20577"/>
          <ac:spMkLst>
            <pc:docMk/>
            <pc:sldMk cId="2161805152" sldId="408"/>
            <ac:spMk id="7" creationId="{B0AF52F6-0894-E901-1BBE-FF32A0C9E20B}"/>
          </ac:spMkLst>
        </pc:spChg>
        <pc:spChg chg="add mod">
          <ac:chgData name="陽介 戸祭" userId="e78d051d-b351-4ce7-94b1-49d20b887a57" providerId="ADAL" clId="{7E8B4965-E0FB-427F-82BA-A61102159A5F}" dt="2022-07-06T10:15:55.547" v="4495" actId="1076"/>
          <ac:spMkLst>
            <pc:docMk/>
            <pc:sldMk cId="2161805152" sldId="408"/>
            <ac:spMk id="8" creationId="{AF40FF23-2DF7-B474-9525-3D1DFC6090B4}"/>
          </ac:spMkLst>
        </pc:spChg>
        <pc:spChg chg="add mod">
          <ac:chgData name="陽介 戸祭" userId="e78d051d-b351-4ce7-94b1-49d20b887a57" providerId="ADAL" clId="{7E8B4965-E0FB-427F-82BA-A61102159A5F}" dt="2022-07-06T10:15:55.547" v="4495" actId="1076"/>
          <ac:spMkLst>
            <pc:docMk/>
            <pc:sldMk cId="2161805152" sldId="408"/>
            <ac:spMk id="9" creationId="{6C331333-2381-2A0B-614A-FE59D5FC5E6F}"/>
          </ac:spMkLst>
        </pc:spChg>
        <pc:spChg chg="add mod">
          <ac:chgData name="陽介 戸祭" userId="e78d051d-b351-4ce7-94b1-49d20b887a57" providerId="ADAL" clId="{7E8B4965-E0FB-427F-82BA-A61102159A5F}" dt="2022-07-06T10:31:05.830" v="5358" actId="1076"/>
          <ac:spMkLst>
            <pc:docMk/>
            <pc:sldMk cId="2161805152" sldId="408"/>
            <ac:spMk id="10" creationId="{3E697209-320F-A349-383F-308E48D3983E}"/>
          </ac:spMkLst>
        </pc:spChg>
        <pc:spChg chg="add del mod">
          <ac:chgData name="陽介 戸祭" userId="e78d051d-b351-4ce7-94b1-49d20b887a57" providerId="ADAL" clId="{7E8B4965-E0FB-427F-82BA-A61102159A5F}" dt="2022-07-06T10:08:41.026" v="4278" actId="478"/>
          <ac:spMkLst>
            <pc:docMk/>
            <pc:sldMk cId="2161805152" sldId="408"/>
            <ac:spMk id="11" creationId="{7B437405-B2FD-A275-AA10-1C57A3FEAAC5}"/>
          </ac:spMkLst>
        </pc:spChg>
        <pc:spChg chg="add mod">
          <ac:chgData name="陽介 戸祭" userId="e78d051d-b351-4ce7-94b1-49d20b887a57" providerId="ADAL" clId="{7E8B4965-E0FB-427F-82BA-A61102159A5F}" dt="2022-07-06T10:33:25.169" v="5470" actId="20577"/>
          <ac:spMkLst>
            <pc:docMk/>
            <pc:sldMk cId="2161805152" sldId="408"/>
            <ac:spMk id="12" creationId="{6112B77C-0F44-6ABF-B624-8E989591D462}"/>
          </ac:spMkLst>
        </pc:spChg>
        <pc:spChg chg="add del">
          <ac:chgData name="陽介 戸祭" userId="e78d051d-b351-4ce7-94b1-49d20b887a57" providerId="ADAL" clId="{7E8B4965-E0FB-427F-82BA-A61102159A5F}" dt="2022-07-06T10:16:11.380" v="4497" actId="478"/>
          <ac:spMkLst>
            <pc:docMk/>
            <pc:sldMk cId="2161805152" sldId="408"/>
            <ac:spMk id="13" creationId="{B64484A4-A496-E817-3FC9-EAA78229F245}"/>
          </ac:spMkLst>
        </pc:spChg>
        <pc:spChg chg="add mod">
          <ac:chgData name="陽介 戸祭" userId="e78d051d-b351-4ce7-94b1-49d20b887a57" providerId="ADAL" clId="{7E8B4965-E0FB-427F-82BA-A61102159A5F}" dt="2022-07-06T10:30:59.201" v="5356" actId="1076"/>
          <ac:spMkLst>
            <pc:docMk/>
            <pc:sldMk cId="2161805152" sldId="408"/>
            <ac:spMk id="14" creationId="{28C1F989-3B46-1CF0-9C98-462A238597E9}"/>
          </ac:spMkLst>
        </pc:spChg>
        <pc:spChg chg="add mod ord">
          <ac:chgData name="陽介 戸祭" userId="e78d051d-b351-4ce7-94b1-49d20b887a57" providerId="ADAL" clId="{7E8B4965-E0FB-427F-82BA-A61102159A5F}" dt="2022-07-06T10:31:02.787" v="5357" actId="1076"/>
          <ac:spMkLst>
            <pc:docMk/>
            <pc:sldMk cId="2161805152" sldId="408"/>
            <ac:spMk id="15" creationId="{088E2A0F-4A95-3784-164F-4E6B82ABEC30}"/>
          </ac:spMkLst>
        </pc:spChg>
        <pc:spChg chg="add mod">
          <ac:chgData name="陽介 戸祭" userId="e78d051d-b351-4ce7-94b1-49d20b887a57" providerId="ADAL" clId="{7E8B4965-E0FB-427F-82BA-A61102159A5F}" dt="2022-07-06T10:30:41.138" v="5352" actId="1076"/>
          <ac:spMkLst>
            <pc:docMk/>
            <pc:sldMk cId="2161805152" sldId="408"/>
            <ac:spMk id="16" creationId="{0CC83638-57C6-85FF-4E06-83E9B655AF85}"/>
          </ac:spMkLst>
        </pc:spChg>
        <pc:spChg chg="add mod">
          <ac:chgData name="陽介 戸祭" userId="e78d051d-b351-4ce7-94b1-49d20b887a57" providerId="ADAL" clId="{7E8B4965-E0FB-427F-82BA-A61102159A5F}" dt="2022-07-06T10:30:50.569" v="5354" actId="1076"/>
          <ac:spMkLst>
            <pc:docMk/>
            <pc:sldMk cId="2161805152" sldId="408"/>
            <ac:spMk id="17" creationId="{CFC90F6F-81AD-5D44-E99F-0EB75C09F5D5}"/>
          </ac:spMkLst>
        </pc:spChg>
        <pc:spChg chg="add mod">
          <ac:chgData name="陽介 戸祭" userId="e78d051d-b351-4ce7-94b1-49d20b887a57" providerId="ADAL" clId="{7E8B4965-E0FB-427F-82BA-A61102159A5F}" dt="2022-07-06T10:32:22.782" v="5381" actId="1076"/>
          <ac:spMkLst>
            <pc:docMk/>
            <pc:sldMk cId="2161805152" sldId="408"/>
            <ac:spMk id="18" creationId="{DD3D0E5D-4C5B-6915-406F-47F112A4DC53}"/>
          </ac:spMkLst>
        </pc:spChg>
        <pc:spChg chg="add del mod">
          <ac:chgData name="陽介 戸祭" userId="e78d051d-b351-4ce7-94b1-49d20b887a57" providerId="ADAL" clId="{7E8B4965-E0FB-427F-82BA-A61102159A5F}" dt="2022-07-06T10:31:46.435" v="5375" actId="478"/>
          <ac:spMkLst>
            <pc:docMk/>
            <pc:sldMk cId="2161805152" sldId="408"/>
            <ac:spMk id="19" creationId="{A15FCA18-311E-CEFE-51E7-7120FD0B6D9B}"/>
          </ac:spMkLst>
        </pc:spChg>
        <pc:spChg chg="add mod">
          <ac:chgData name="陽介 戸祭" userId="e78d051d-b351-4ce7-94b1-49d20b887a57" providerId="ADAL" clId="{7E8B4965-E0FB-427F-82BA-A61102159A5F}" dt="2022-07-06T10:32:18.242" v="5380" actId="693"/>
          <ac:spMkLst>
            <pc:docMk/>
            <pc:sldMk cId="2161805152" sldId="408"/>
            <ac:spMk id="20" creationId="{EB3D5D6B-6025-884D-A689-205FBBD9A526}"/>
          </ac:spMkLst>
        </pc:spChg>
        <pc:spChg chg="add mod">
          <ac:chgData name="陽介 戸祭" userId="e78d051d-b351-4ce7-94b1-49d20b887a57" providerId="ADAL" clId="{7E8B4965-E0FB-427F-82BA-A61102159A5F}" dt="2022-07-06T10:32:50.649" v="5425" actId="1076"/>
          <ac:spMkLst>
            <pc:docMk/>
            <pc:sldMk cId="2161805152" sldId="408"/>
            <ac:spMk id="21" creationId="{D5FB4B96-C20A-3A8F-6BEF-065751409876}"/>
          </ac:spMkLst>
        </pc:spChg>
      </pc:sldChg>
      <pc:sldChg chg="modSp add mod">
        <pc:chgData name="陽介 戸祭" userId="e78d051d-b351-4ce7-94b1-49d20b887a57" providerId="ADAL" clId="{7E8B4965-E0FB-427F-82BA-A61102159A5F}" dt="2022-07-06T10:43:57.088" v="7355" actId="6549"/>
        <pc:sldMkLst>
          <pc:docMk/>
          <pc:sldMk cId="458129160" sldId="409"/>
        </pc:sldMkLst>
        <pc:spChg chg="mod">
          <ac:chgData name="陽介 戸祭" userId="e78d051d-b351-4ce7-94b1-49d20b887a57" providerId="ADAL" clId="{7E8B4965-E0FB-427F-82BA-A61102159A5F}" dt="2022-07-06T10:34:10.233" v="5522" actId="20577"/>
          <ac:spMkLst>
            <pc:docMk/>
            <pc:sldMk cId="458129160" sldId="409"/>
            <ac:spMk id="6" creationId="{D028FC1A-5064-BD66-C197-D5A5D1E39EF9}"/>
          </ac:spMkLst>
        </pc:spChg>
        <pc:spChg chg="mod">
          <ac:chgData name="陽介 戸祭" userId="e78d051d-b351-4ce7-94b1-49d20b887a57" providerId="ADAL" clId="{7E8B4965-E0FB-427F-82BA-A61102159A5F}" dt="2022-07-06T10:43:57.088" v="7355" actId="6549"/>
          <ac:spMkLst>
            <pc:docMk/>
            <pc:sldMk cId="458129160" sldId="409"/>
            <ac:spMk id="7" creationId="{B0AF52F6-0894-E901-1BBE-FF32A0C9E20B}"/>
          </ac:spMkLst>
        </pc:spChg>
      </pc:sldChg>
      <pc:sldChg chg="addSp delSp modSp add mod">
        <pc:chgData name="陽介 戸祭" userId="e78d051d-b351-4ce7-94b1-49d20b887a57" providerId="ADAL" clId="{7E8B4965-E0FB-427F-82BA-A61102159A5F}" dt="2022-07-06T10:55:20.945" v="8604" actId="2165"/>
        <pc:sldMkLst>
          <pc:docMk/>
          <pc:sldMk cId="475778062" sldId="410"/>
        </pc:sldMkLst>
        <pc:spChg chg="mod">
          <ac:chgData name="陽介 戸祭" userId="e78d051d-b351-4ce7-94b1-49d20b887a57" providerId="ADAL" clId="{7E8B4965-E0FB-427F-82BA-A61102159A5F}" dt="2022-07-06T10:44:44.061" v="7379" actId="6549"/>
          <ac:spMkLst>
            <pc:docMk/>
            <pc:sldMk cId="475778062" sldId="410"/>
            <ac:spMk id="6" creationId="{D028FC1A-5064-BD66-C197-D5A5D1E39EF9}"/>
          </ac:spMkLst>
        </pc:spChg>
        <pc:spChg chg="mod">
          <ac:chgData name="陽介 戸祭" userId="e78d051d-b351-4ce7-94b1-49d20b887a57" providerId="ADAL" clId="{7E8B4965-E0FB-427F-82BA-A61102159A5F}" dt="2022-07-06T10:47:14.626" v="7735" actId="20577"/>
          <ac:spMkLst>
            <pc:docMk/>
            <pc:sldMk cId="475778062" sldId="410"/>
            <ac:spMk id="7" creationId="{B0AF52F6-0894-E901-1BBE-FF32A0C9E20B}"/>
          </ac:spMkLst>
        </pc:spChg>
        <pc:spChg chg="add del">
          <ac:chgData name="陽介 戸祭" userId="e78d051d-b351-4ce7-94b1-49d20b887a57" providerId="ADAL" clId="{7E8B4965-E0FB-427F-82BA-A61102159A5F}" dt="2022-07-06T10:45:53.389" v="7460" actId="478"/>
          <ac:spMkLst>
            <pc:docMk/>
            <pc:sldMk cId="475778062" sldId="410"/>
            <ac:spMk id="8" creationId="{C63FBB03-CCA1-7E4D-D849-3022FB6D3D29}"/>
          </ac:spMkLst>
        </pc:spChg>
        <pc:graphicFrameChg chg="add mod modGraphic">
          <ac:chgData name="陽介 戸祭" userId="e78d051d-b351-4ce7-94b1-49d20b887a57" providerId="ADAL" clId="{7E8B4965-E0FB-427F-82BA-A61102159A5F}" dt="2022-07-06T10:55:20.945" v="8604" actId="2165"/>
          <ac:graphicFrameMkLst>
            <pc:docMk/>
            <pc:sldMk cId="475778062" sldId="410"/>
            <ac:graphicFrameMk id="3" creationId="{8CF9F344-1803-0E77-0ECD-8A76E8B61395}"/>
          </ac:graphicFrameMkLst>
        </pc:graphicFrameChg>
      </pc:sldChg>
      <pc:sldChg chg="modSp add mod">
        <pc:chgData name="陽介 戸祭" userId="e78d051d-b351-4ce7-94b1-49d20b887a57" providerId="ADAL" clId="{7E8B4965-E0FB-427F-82BA-A61102159A5F}" dt="2022-07-06T11:15:56.073" v="9743" actId="5793"/>
        <pc:sldMkLst>
          <pc:docMk/>
          <pc:sldMk cId="1595959842" sldId="411"/>
        </pc:sldMkLst>
        <pc:spChg chg="mod">
          <ac:chgData name="陽介 戸祭" userId="e78d051d-b351-4ce7-94b1-49d20b887a57" providerId="ADAL" clId="{7E8B4965-E0FB-427F-82BA-A61102159A5F}" dt="2022-07-06T10:55:54.691" v="8631" actId="6549"/>
          <ac:spMkLst>
            <pc:docMk/>
            <pc:sldMk cId="1595959842" sldId="411"/>
            <ac:spMk id="6" creationId="{D028FC1A-5064-BD66-C197-D5A5D1E39EF9}"/>
          </ac:spMkLst>
        </pc:spChg>
        <pc:spChg chg="mod">
          <ac:chgData name="陽介 戸祭" userId="e78d051d-b351-4ce7-94b1-49d20b887a57" providerId="ADAL" clId="{7E8B4965-E0FB-427F-82BA-A61102159A5F}" dt="2022-07-06T11:15:56.073" v="9743" actId="5793"/>
          <ac:spMkLst>
            <pc:docMk/>
            <pc:sldMk cId="1595959842" sldId="411"/>
            <ac:spMk id="7" creationId="{B0AF52F6-0894-E901-1BBE-FF32A0C9E20B}"/>
          </ac:spMkLst>
        </pc:spChg>
      </pc:sldChg>
      <pc:sldChg chg="modSp add mod">
        <pc:chgData name="陽介 戸祭" userId="e78d051d-b351-4ce7-94b1-49d20b887a57" providerId="ADAL" clId="{7E8B4965-E0FB-427F-82BA-A61102159A5F}" dt="2022-07-06T11:23:27.103" v="11179" actId="6549"/>
        <pc:sldMkLst>
          <pc:docMk/>
          <pc:sldMk cId="3786737793" sldId="412"/>
        </pc:sldMkLst>
        <pc:spChg chg="mod">
          <ac:chgData name="陽介 戸祭" userId="e78d051d-b351-4ce7-94b1-49d20b887a57" providerId="ADAL" clId="{7E8B4965-E0FB-427F-82BA-A61102159A5F}" dt="2022-07-06T11:16:29.421" v="9769" actId="6549"/>
          <ac:spMkLst>
            <pc:docMk/>
            <pc:sldMk cId="3786737793" sldId="412"/>
            <ac:spMk id="6" creationId="{D028FC1A-5064-BD66-C197-D5A5D1E39EF9}"/>
          </ac:spMkLst>
        </pc:spChg>
        <pc:spChg chg="mod">
          <ac:chgData name="陽介 戸祭" userId="e78d051d-b351-4ce7-94b1-49d20b887a57" providerId="ADAL" clId="{7E8B4965-E0FB-427F-82BA-A61102159A5F}" dt="2022-07-06T11:23:27.103" v="11179" actId="6549"/>
          <ac:spMkLst>
            <pc:docMk/>
            <pc:sldMk cId="3786737793" sldId="412"/>
            <ac:spMk id="7" creationId="{B0AF52F6-0894-E901-1BBE-FF32A0C9E20B}"/>
          </ac:spMkLst>
        </pc:spChg>
      </pc:sldChg>
    </pc:docChg>
  </pc:docChgLst>
  <pc:docChgLst>
    <pc:chgData name="陽介 戸祭" userId="e78d051d-b351-4ce7-94b1-49d20b887a57" providerId="ADAL" clId="{E9F52285-8C63-452C-B97E-A93C76C19F97}"/>
    <pc:docChg chg="undo custSel addSld delSld modSld sldOrd">
      <pc:chgData name="陽介 戸祭" userId="e78d051d-b351-4ce7-94b1-49d20b887a57" providerId="ADAL" clId="{E9F52285-8C63-452C-B97E-A93C76C19F97}" dt="2022-07-10T14:30:05.037" v="3200" actId="47"/>
      <pc:docMkLst>
        <pc:docMk/>
      </pc:docMkLst>
      <pc:sldChg chg="del ord">
        <pc:chgData name="陽介 戸祭" userId="e78d051d-b351-4ce7-94b1-49d20b887a57" providerId="ADAL" clId="{E9F52285-8C63-452C-B97E-A93C76C19F97}" dt="2022-07-10T14:30:05.037" v="3200" actId="47"/>
        <pc:sldMkLst>
          <pc:docMk/>
          <pc:sldMk cId="1145602816" sldId="264"/>
        </pc:sldMkLst>
      </pc:sldChg>
      <pc:sldChg chg="ord">
        <pc:chgData name="陽介 戸祭" userId="e78d051d-b351-4ce7-94b1-49d20b887a57" providerId="ADAL" clId="{E9F52285-8C63-452C-B97E-A93C76C19F97}" dt="2022-07-10T14:07:19.356" v="1551"/>
        <pc:sldMkLst>
          <pc:docMk/>
          <pc:sldMk cId="1368398887" sldId="268"/>
        </pc:sldMkLst>
      </pc:sldChg>
      <pc:sldChg chg="addSp modSp mod">
        <pc:chgData name="陽介 戸祭" userId="e78d051d-b351-4ce7-94b1-49d20b887a57" providerId="ADAL" clId="{E9F52285-8C63-452C-B97E-A93C76C19F97}" dt="2022-07-10T14:17:04.165" v="1791" actId="20577"/>
        <pc:sldMkLst>
          <pc:docMk/>
          <pc:sldMk cId="692637513" sldId="269"/>
        </pc:sldMkLst>
        <pc:spChg chg="mod">
          <ac:chgData name="陽介 戸祭" userId="e78d051d-b351-4ce7-94b1-49d20b887a57" providerId="ADAL" clId="{E9F52285-8C63-452C-B97E-A93C76C19F97}" dt="2022-07-10T14:16:38.398" v="1757" actId="6549"/>
          <ac:spMkLst>
            <pc:docMk/>
            <pc:sldMk cId="692637513" sldId="269"/>
            <ac:spMk id="2" creationId="{B5A735DD-BBF2-E55D-5450-008E2058DA86}"/>
          </ac:spMkLst>
        </pc:spChg>
        <pc:spChg chg="mod">
          <ac:chgData name="陽介 戸祭" userId="e78d051d-b351-4ce7-94b1-49d20b887a57" providerId="ADAL" clId="{E9F52285-8C63-452C-B97E-A93C76C19F97}" dt="2022-07-10T14:17:04.165" v="1791" actId="20577"/>
          <ac:spMkLst>
            <pc:docMk/>
            <pc:sldMk cId="692637513" sldId="269"/>
            <ac:spMk id="3" creationId="{5207DFEA-65B1-BD33-8DA6-C449E1C8F768}"/>
          </ac:spMkLst>
        </pc:spChg>
        <pc:spChg chg="add mod">
          <ac:chgData name="陽介 戸祭" userId="e78d051d-b351-4ce7-94b1-49d20b887a57" providerId="ADAL" clId="{E9F52285-8C63-452C-B97E-A93C76C19F97}" dt="2022-07-10T14:16:23.282" v="1691"/>
          <ac:spMkLst>
            <pc:docMk/>
            <pc:sldMk cId="692637513" sldId="269"/>
            <ac:spMk id="4" creationId="{EC22C0D8-1C17-42EE-8C48-B0A161EA0B1E}"/>
          </ac:spMkLst>
        </pc:spChg>
        <pc:picChg chg="add mod">
          <ac:chgData name="陽介 戸祭" userId="e78d051d-b351-4ce7-94b1-49d20b887a57" providerId="ADAL" clId="{E9F52285-8C63-452C-B97E-A93C76C19F97}" dt="2022-07-10T14:16:23.282" v="1691"/>
          <ac:picMkLst>
            <pc:docMk/>
            <pc:sldMk cId="692637513" sldId="269"/>
            <ac:picMk id="5" creationId="{3C21BA14-E37D-F4D5-D3E5-77E2564CB027}"/>
          </ac:picMkLst>
        </pc:picChg>
      </pc:sldChg>
      <pc:sldChg chg="del ord">
        <pc:chgData name="陽介 戸祭" userId="e78d051d-b351-4ce7-94b1-49d20b887a57" providerId="ADAL" clId="{E9F52285-8C63-452C-B97E-A93C76C19F97}" dt="2022-07-10T14:24:08.257" v="2557" actId="47"/>
        <pc:sldMkLst>
          <pc:docMk/>
          <pc:sldMk cId="2361025352" sldId="270"/>
        </pc:sldMkLst>
      </pc:sldChg>
      <pc:sldChg chg="addSp delSp modSp del mod">
        <pc:chgData name="陽介 戸祭" userId="e78d051d-b351-4ce7-94b1-49d20b887a57" providerId="ADAL" clId="{E9F52285-8C63-452C-B97E-A93C76C19F97}" dt="2022-07-10T14:13:09.569" v="1687" actId="47"/>
        <pc:sldMkLst>
          <pc:docMk/>
          <pc:sldMk cId="2461376297" sldId="397"/>
        </pc:sldMkLst>
        <pc:spChg chg="mod">
          <ac:chgData name="陽介 戸祭" userId="e78d051d-b351-4ce7-94b1-49d20b887a57" providerId="ADAL" clId="{E9F52285-8C63-452C-B97E-A93C76C19F97}" dt="2022-07-10T14:07:47.069" v="1574" actId="6549"/>
          <ac:spMkLst>
            <pc:docMk/>
            <pc:sldMk cId="2461376297" sldId="397"/>
            <ac:spMk id="2" creationId="{2C153A77-5C3D-4509-9E1D-5E7D939AC9AB}"/>
          </ac:spMkLst>
        </pc:spChg>
        <pc:spChg chg="del">
          <ac:chgData name="陽介 戸祭" userId="e78d051d-b351-4ce7-94b1-49d20b887a57" providerId="ADAL" clId="{E9F52285-8C63-452C-B97E-A93C76C19F97}" dt="2022-07-10T14:12:09.505" v="1676" actId="478"/>
          <ac:spMkLst>
            <pc:docMk/>
            <pc:sldMk cId="2461376297" sldId="397"/>
            <ac:spMk id="10" creationId="{8CA5EF6F-7C53-4038-94AD-5A955E6D746E}"/>
          </ac:spMkLst>
        </pc:spChg>
        <pc:spChg chg="mod">
          <ac:chgData name="陽介 戸祭" userId="e78d051d-b351-4ce7-94b1-49d20b887a57" providerId="ADAL" clId="{E9F52285-8C63-452C-B97E-A93C76C19F97}" dt="2022-07-10T14:11:44.919" v="1675" actId="20577"/>
          <ac:spMkLst>
            <pc:docMk/>
            <pc:sldMk cId="2461376297" sldId="397"/>
            <ac:spMk id="11" creationId="{EC22C0D8-1C17-42EE-8C48-B0A161EA0B1E}"/>
          </ac:spMkLst>
        </pc:spChg>
        <pc:graphicFrameChg chg="add del mod">
          <ac:chgData name="陽介 戸祭" userId="e78d051d-b351-4ce7-94b1-49d20b887a57" providerId="ADAL" clId="{E9F52285-8C63-452C-B97E-A93C76C19F97}" dt="2022-07-10T14:09:41.741" v="1580"/>
          <ac:graphicFrameMkLst>
            <pc:docMk/>
            <pc:sldMk cId="2461376297" sldId="397"/>
            <ac:graphicFrameMk id="3" creationId="{C51B422A-6A4F-9C49-B3C4-34503137827C}"/>
          </ac:graphicFrameMkLst>
        </pc:graphicFrameChg>
        <pc:graphicFrameChg chg="add del mod">
          <ac:chgData name="陽介 戸祭" userId="e78d051d-b351-4ce7-94b1-49d20b887a57" providerId="ADAL" clId="{E9F52285-8C63-452C-B97E-A93C76C19F97}" dt="2022-07-10T14:09:54.321" v="1590"/>
          <ac:graphicFrameMkLst>
            <pc:docMk/>
            <pc:sldMk cId="2461376297" sldId="397"/>
            <ac:graphicFrameMk id="4" creationId="{3C401A40-7DE3-2444-FE70-B0D205177830}"/>
          </ac:graphicFrameMkLst>
        </pc:graphicFrameChg>
        <pc:graphicFrameChg chg="add del mod">
          <ac:chgData name="陽介 戸祭" userId="e78d051d-b351-4ce7-94b1-49d20b887a57" providerId="ADAL" clId="{E9F52285-8C63-452C-B97E-A93C76C19F97}" dt="2022-07-10T14:10:13.685" v="1600" actId="478"/>
          <ac:graphicFrameMkLst>
            <pc:docMk/>
            <pc:sldMk cId="2461376297" sldId="397"/>
            <ac:graphicFrameMk id="5" creationId="{BBB4C7B3-D716-34D9-C701-5CA4BB00FCE4}"/>
          </ac:graphicFrameMkLst>
        </pc:graphicFrameChg>
        <pc:graphicFrameChg chg="add mod modGraphic">
          <ac:chgData name="陽介 戸祭" userId="e78d051d-b351-4ce7-94b1-49d20b887a57" providerId="ADAL" clId="{E9F52285-8C63-452C-B97E-A93C76C19F97}" dt="2022-07-10T14:11:22.982" v="1613" actId="14100"/>
          <ac:graphicFrameMkLst>
            <pc:docMk/>
            <pc:sldMk cId="2461376297" sldId="397"/>
            <ac:graphicFrameMk id="6" creationId="{8DE196B9-2678-FD67-AC8A-2E4A5D1D1CB9}"/>
          </ac:graphicFrameMkLst>
        </pc:graphicFrameChg>
        <pc:picChg chg="del">
          <ac:chgData name="陽介 戸祭" userId="e78d051d-b351-4ce7-94b1-49d20b887a57" providerId="ADAL" clId="{E9F52285-8C63-452C-B97E-A93C76C19F97}" dt="2022-07-10T14:08:04.536" v="1575" actId="478"/>
          <ac:picMkLst>
            <pc:docMk/>
            <pc:sldMk cId="2461376297" sldId="397"/>
            <ac:picMk id="9" creationId="{61A28A1D-9F71-4C19-9236-EF42CCA36ED0}"/>
          </ac:picMkLst>
        </pc:picChg>
        <pc:picChg chg="del">
          <ac:chgData name="陽介 戸祭" userId="e78d051d-b351-4ce7-94b1-49d20b887a57" providerId="ADAL" clId="{E9F52285-8C63-452C-B97E-A93C76C19F97}" dt="2022-07-10T14:09:25.272" v="1576" actId="478"/>
          <ac:picMkLst>
            <pc:docMk/>
            <pc:sldMk cId="2461376297" sldId="397"/>
            <ac:picMk id="12" creationId="{FFB52512-E390-4BA9-8F7B-294D2C022CDE}"/>
          </ac:picMkLst>
        </pc:picChg>
      </pc:sldChg>
      <pc:sldChg chg="del">
        <pc:chgData name="陽介 戸祭" userId="e78d051d-b351-4ce7-94b1-49d20b887a57" providerId="ADAL" clId="{E9F52285-8C63-452C-B97E-A93C76C19F97}" dt="2022-07-10T14:07:37.344" v="1552" actId="47"/>
        <pc:sldMkLst>
          <pc:docMk/>
          <pc:sldMk cId="1792212050" sldId="405"/>
        </pc:sldMkLst>
      </pc:sldChg>
      <pc:sldChg chg="modSp mod">
        <pc:chgData name="陽介 戸祭" userId="e78d051d-b351-4ce7-94b1-49d20b887a57" providerId="ADAL" clId="{E9F52285-8C63-452C-B97E-A93C76C19F97}" dt="2022-07-10T14:27:19.523" v="2978" actId="27636"/>
        <pc:sldMkLst>
          <pc:docMk/>
          <pc:sldMk cId="3098137644" sldId="406"/>
        </pc:sldMkLst>
        <pc:spChg chg="mod">
          <ac:chgData name="陽介 戸祭" userId="e78d051d-b351-4ce7-94b1-49d20b887a57" providerId="ADAL" clId="{E9F52285-8C63-452C-B97E-A93C76C19F97}" dt="2022-07-10T14:27:19.523" v="2978" actId="27636"/>
          <ac:spMkLst>
            <pc:docMk/>
            <pc:sldMk cId="3098137644" sldId="406"/>
            <ac:spMk id="7" creationId="{B0AF52F6-0894-E901-1BBE-FF32A0C9E20B}"/>
          </ac:spMkLst>
        </pc:spChg>
      </pc:sldChg>
      <pc:sldChg chg="modSp mod">
        <pc:chgData name="陽介 戸祭" userId="e78d051d-b351-4ce7-94b1-49d20b887a57" providerId="ADAL" clId="{E9F52285-8C63-452C-B97E-A93C76C19F97}" dt="2022-07-10T14:29:04.872" v="3116" actId="403"/>
        <pc:sldMkLst>
          <pc:docMk/>
          <pc:sldMk cId="3826074005" sldId="407"/>
        </pc:sldMkLst>
        <pc:spChg chg="mod">
          <ac:chgData name="陽介 戸祭" userId="e78d051d-b351-4ce7-94b1-49d20b887a57" providerId="ADAL" clId="{E9F52285-8C63-452C-B97E-A93C76C19F97}" dt="2022-07-10T14:29:04.872" v="3116" actId="403"/>
          <ac:spMkLst>
            <pc:docMk/>
            <pc:sldMk cId="3826074005" sldId="407"/>
            <ac:spMk id="7" creationId="{B0AF52F6-0894-E901-1BBE-FF32A0C9E20B}"/>
          </ac:spMkLst>
        </pc:spChg>
      </pc:sldChg>
      <pc:sldChg chg="modSp mod">
        <pc:chgData name="陽介 戸祭" userId="e78d051d-b351-4ce7-94b1-49d20b887a57" providerId="ADAL" clId="{E9F52285-8C63-452C-B97E-A93C76C19F97}" dt="2022-07-10T14:27:37.489" v="3018" actId="403"/>
        <pc:sldMkLst>
          <pc:docMk/>
          <pc:sldMk cId="2161805152" sldId="408"/>
        </pc:sldMkLst>
        <pc:spChg chg="mod">
          <ac:chgData name="陽介 戸祭" userId="e78d051d-b351-4ce7-94b1-49d20b887a57" providerId="ADAL" clId="{E9F52285-8C63-452C-B97E-A93C76C19F97}" dt="2022-07-10T14:27:37.489" v="3018" actId="403"/>
          <ac:spMkLst>
            <pc:docMk/>
            <pc:sldMk cId="2161805152" sldId="408"/>
            <ac:spMk id="7" creationId="{B0AF52F6-0894-E901-1BBE-FF32A0C9E20B}"/>
          </ac:spMkLst>
        </pc:spChg>
      </pc:sldChg>
      <pc:sldChg chg="modSp mod">
        <pc:chgData name="陽介 戸祭" userId="e78d051d-b351-4ce7-94b1-49d20b887a57" providerId="ADAL" clId="{E9F52285-8C63-452C-B97E-A93C76C19F97}" dt="2022-07-10T14:27:54.441" v="3058" actId="403"/>
        <pc:sldMkLst>
          <pc:docMk/>
          <pc:sldMk cId="458129160" sldId="409"/>
        </pc:sldMkLst>
        <pc:spChg chg="mod">
          <ac:chgData name="陽介 戸祭" userId="e78d051d-b351-4ce7-94b1-49d20b887a57" providerId="ADAL" clId="{E9F52285-8C63-452C-B97E-A93C76C19F97}" dt="2022-07-10T14:27:54.441" v="3058" actId="403"/>
          <ac:spMkLst>
            <pc:docMk/>
            <pc:sldMk cId="458129160" sldId="409"/>
            <ac:spMk id="7" creationId="{B0AF52F6-0894-E901-1BBE-FF32A0C9E20B}"/>
          </ac:spMkLst>
        </pc:spChg>
      </pc:sldChg>
      <pc:sldChg chg="modSp mod">
        <pc:chgData name="陽介 戸祭" userId="e78d051d-b351-4ce7-94b1-49d20b887a57" providerId="ADAL" clId="{E9F52285-8C63-452C-B97E-A93C76C19F97}" dt="2022-07-10T14:28:11.470" v="3062" actId="1076"/>
        <pc:sldMkLst>
          <pc:docMk/>
          <pc:sldMk cId="475778062" sldId="410"/>
        </pc:sldMkLst>
        <pc:spChg chg="mod">
          <ac:chgData name="陽介 戸祭" userId="e78d051d-b351-4ce7-94b1-49d20b887a57" providerId="ADAL" clId="{E9F52285-8C63-452C-B97E-A93C76C19F97}" dt="2022-07-10T14:28:07.401" v="3061" actId="403"/>
          <ac:spMkLst>
            <pc:docMk/>
            <pc:sldMk cId="475778062" sldId="410"/>
            <ac:spMk id="7" creationId="{B0AF52F6-0894-E901-1BBE-FF32A0C9E20B}"/>
          </ac:spMkLst>
        </pc:spChg>
        <pc:graphicFrameChg chg="mod">
          <ac:chgData name="陽介 戸祭" userId="e78d051d-b351-4ce7-94b1-49d20b887a57" providerId="ADAL" clId="{E9F52285-8C63-452C-B97E-A93C76C19F97}" dt="2022-07-10T14:28:11.470" v="3062" actId="1076"/>
          <ac:graphicFrameMkLst>
            <pc:docMk/>
            <pc:sldMk cId="475778062" sldId="410"/>
            <ac:graphicFrameMk id="3" creationId="{8CF9F344-1803-0E77-0ECD-8A76E8B61395}"/>
          </ac:graphicFrameMkLst>
        </pc:graphicFrameChg>
      </pc:sldChg>
      <pc:sldChg chg="modSp mod">
        <pc:chgData name="陽介 戸祭" userId="e78d051d-b351-4ce7-94b1-49d20b887a57" providerId="ADAL" clId="{E9F52285-8C63-452C-B97E-A93C76C19F97}" dt="2022-07-10T14:28:31.769" v="3106" actId="403"/>
        <pc:sldMkLst>
          <pc:docMk/>
          <pc:sldMk cId="1595959842" sldId="411"/>
        </pc:sldMkLst>
        <pc:spChg chg="mod">
          <ac:chgData name="陽介 戸祭" userId="e78d051d-b351-4ce7-94b1-49d20b887a57" providerId="ADAL" clId="{E9F52285-8C63-452C-B97E-A93C76C19F97}" dt="2022-07-10T14:28:31.769" v="3106" actId="403"/>
          <ac:spMkLst>
            <pc:docMk/>
            <pc:sldMk cId="1595959842" sldId="411"/>
            <ac:spMk id="7" creationId="{B0AF52F6-0894-E901-1BBE-FF32A0C9E20B}"/>
          </ac:spMkLst>
        </pc:spChg>
      </pc:sldChg>
      <pc:sldChg chg="modSp mod">
        <pc:chgData name="陽介 戸祭" userId="e78d051d-b351-4ce7-94b1-49d20b887a57" providerId="ADAL" clId="{E9F52285-8C63-452C-B97E-A93C76C19F97}" dt="2022-07-10T14:29:23.077" v="3121" actId="403"/>
        <pc:sldMkLst>
          <pc:docMk/>
          <pc:sldMk cId="3786737793" sldId="412"/>
        </pc:sldMkLst>
        <pc:spChg chg="mod">
          <ac:chgData name="陽介 戸祭" userId="e78d051d-b351-4ce7-94b1-49d20b887a57" providerId="ADAL" clId="{E9F52285-8C63-452C-B97E-A93C76C19F97}" dt="2022-07-10T14:29:23.077" v="3121" actId="403"/>
          <ac:spMkLst>
            <pc:docMk/>
            <pc:sldMk cId="3786737793" sldId="412"/>
            <ac:spMk id="7" creationId="{B0AF52F6-0894-E901-1BBE-FF32A0C9E20B}"/>
          </ac:spMkLst>
        </pc:spChg>
      </pc:sldChg>
      <pc:sldChg chg="modSp mod">
        <pc:chgData name="陽介 戸祭" userId="e78d051d-b351-4ce7-94b1-49d20b887a57" providerId="ADAL" clId="{E9F52285-8C63-452C-B97E-A93C76C19F97}" dt="2022-07-10T14:29:48.966" v="3195" actId="1076"/>
        <pc:sldMkLst>
          <pc:docMk/>
          <pc:sldMk cId="2951068460" sldId="413"/>
        </pc:sldMkLst>
        <pc:spChg chg="mod">
          <ac:chgData name="陽介 戸祭" userId="e78d051d-b351-4ce7-94b1-49d20b887a57" providerId="ADAL" clId="{E9F52285-8C63-452C-B97E-A93C76C19F97}" dt="2022-07-10T14:29:43.020" v="3194" actId="6549"/>
          <ac:spMkLst>
            <pc:docMk/>
            <pc:sldMk cId="2951068460" sldId="413"/>
            <ac:spMk id="7" creationId="{B0AF52F6-0894-E901-1BBE-FF32A0C9E20B}"/>
          </ac:spMkLst>
        </pc:spChg>
        <pc:graphicFrameChg chg="mod modGraphic">
          <ac:chgData name="陽介 戸祭" userId="e78d051d-b351-4ce7-94b1-49d20b887a57" providerId="ADAL" clId="{E9F52285-8C63-452C-B97E-A93C76C19F97}" dt="2022-07-10T14:29:48.966" v="3195" actId="1076"/>
          <ac:graphicFrameMkLst>
            <pc:docMk/>
            <pc:sldMk cId="2951068460" sldId="413"/>
            <ac:graphicFrameMk id="2" creationId="{C187E214-C492-34A8-431D-FB2C90ECF8E4}"/>
          </ac:graphicFrameMkLst>
        </pc:graphicFrameChg>
      </pc:sldChg>
      <pc:sldChg chg="addSp delSp modSp add mod">
        <pc:chgData name="陽介 戸祭" userId="e78d051d-b351-4ce7-94b1-49d20b887a57" providerId="ADAL" clId="{E9F52285-8C63-452C-B97E-A93C76C19F97}" dt="2022-07-10T14:29:58.047" v="3198" actId="1076"/>
        <pc:sldMkLst>
          <pc:docMk/>
          <pc:sldMk cId="2745002553" sldId="414"/>
        </pc:sldMkLst>
        <pc:spChg chg="mod">
          <ac:chgData name="陽介 戸祭" userId="e78d051d-b351-4ce7-94b1-49d20b887a57" providerId="ADAL" clId="{E9F52285-8C63-452C-B97E-A93C76C19F97}" dt="2022-07-10T13:22:29.328" v="439" actId="6549"/>
          <ac:spMkLst>
            <pc:docMk/>
            <pc:sldMk cId="2745002553" sldId="414"/>
            <ac:spMk id="6" creationId="{D028FC1A-5064-BD66-C197-D5A5D1E39EF9}"/>
          </ac:spMkLst>
        </pc:spChg>
        <pc:spChg chg="mod">
          <ac:chgData name="陽介 戸祭" userId="e78d051d-b351-4ce7-94b1-49d20b887a57" providerId="ADAL" clId="{E9F52285-8C63-452C-B97E-A93C76C19F97}" dt="2022-07-10T14:29:54.618" v="3197" actId="5793"/>
          <ac:spMkLst>
            <pc:docMk/>
            <pc:sldMk cId="2745002553" sldId="414"/>
            <ac:spMk id="7" creationId="{B0AF52F6-0894-E901-1BBE-FF32A0C9E20B}"/>
          </ac:spMkLst>
        </pc:spChg>
        <pc:graphicFrameChg chg="add del mod modGraphic">
          <ac:chgData name="陽介 戸祭" userId="e78d051d-b351-4ce7-94b1-49d20b887a57" providerId="ADAL" clId="{E9F52285-8C63-452C-B97E-A93C76C19F97}" dt="2022-07-10T14:29:58.047" v="3198" actId="1076"/>
          <ac:graphicFrameMkLst>
            <pc:docMk/>
            <pc:sldMk cId="2745002553" sldId="414"/>
            <ac:graphicFrameMk id="2" creationId="{C187E214-C492-34A8-431D-FB2C90ECF8E4}"/>
          </ac:graphicFrameMkLst>
        </pc:graphicFrameChg>
      </pc:sldChg>
      <pc:sldChg chg="new del">
        <pc:chgData name="陽介 戸祭" userId="e78d051d-b351-4ce7-94b1-49d20b887a57" providerId="ADAL" clId="{E9F52285-8C63-452C-B97E-A93C76C19F97}" dt="2022-07-10T14:12:20.890" v="1678" actId="680"/>
        <pc:sldMkLst>
          <pc:docMk/>
          <pc:sldMk cId="990503249" sldId="415"/>
        </pc:sldMkLst>
      </pc:sldChg>
      <pc:sldChg chg="addSp delSp modSp new del mod">
        <pc:chgData name="陽介 戸祭" userId="e78d051d-b351-4ce7-94b1-49d20b887a57" providerId="ADAL" clId="{E9F52285-8C63-452C-B97E-A93C76C19F97}" dt="2022-07-10T14:30:01.960" v="3199" actId="47"/>
        <pc:sldMkLst>
          <pc:docMk/>
          <pc:sldMk cId="2122638632" sldId="415"/>
        </pc:sldMkLst>
        <pc:spChg chg="del">
          <ac:chgData name="陽介 戸祭" userId="e78d051d-b351-4ce7-94b1-49d20b887a57" providerId="ADAL" clId="{E9F52285-8C63-452C-B97E-A93C76C19F97}" dt="2022-07-10T14:12:40.557" v="1682"/>
          <ac:spMkLst>
            <pc:docMk/>
            <pc:sldMk cId="2122638632" sldId="415"/>
            <ac:spMk id="2" creationId="{D6B4B49E-B4B7-8168-DF5A-04B0F613C2F8}"/>
          </ac:spMkLst>
        </pc:spChg>
        <pc:spChg chg="del">
          <ac:chgData name="陽介 戸祭" userId="e78d051d-b351-4ce7-94b1-49d20b887a57" providerId="ADAL" clId="{E9F52285-8C63-452C-B97E-A93C76C19F97}" dt="2022-07-10T14:13:00.530" v="1685" actId="478"/>
          <ac:spMkLst>
            <pc:docMk/>
            <pc:sldMk cId="2122638632" sldId="415"/>
            <ac:spMk id="3" creationId="{FBCC1ED5-74F9-B836-F93F-370F8B41C458}"/>
          </ac:spMkLst>
        </pc:spChg>
        <pc:spChg chg="add mod">
          <ac:chgData name="陽介 戸祭" userId="e78d051d-b351-4ce7-94b1-49d20b887a57" providerId="ADAL" clId="{E9F52285-8C63-452C-B97E-A93C76C19F97}" dt="2022-07-10T14:12:49.191" v="1684" actId="1076"/>
          <ac:spMkLst>
            <pc:docMk/>
            <pc:sldMk cId="2122638632" sldId="415"/>
            <ac:spMk id="6" creationId="{ADC13D7C-F671-64C8-F633-1FF64385D938}"/>
          </ac:spMkLst>
        </pc:spChg>
        <pc:spChg chg="add mod">
          <ac:chgData name="陽介 戸祭" userId="e78d051d-b351-4ce7-94b1-49d20b887a57" providerId="ADAL" clId="{E9F52285-8C63-452C-B97E-A93C76C19F97}" dt="2022-07-10T14:13:01.057" v="1686"/>
          <ac:spMkLst>
            <pc:docMk/>
            <pc:sldMk cId="2122638632" sldId="415"/>
            <ac:spMk id="7" creationId="{3558414C-5A62-D6D3-6D1C-9B9C8B289DC7}"/>
          </ac:spMkLst>
        </pc:spChg>
        <pc:graphicFrameChg chg="add mod">
          <ac:chgData name="陽介 戸祭" userId="e78d051d-b351-4ce7-94b1-49d20b887a57" providerId="ADAL" clId="{E9F52285-8C63-452C-B97E-A93C76C19F97}" dt="2022-07-10T14:13:01.057" v="1686"/>
          <ac:graphicFrameMkLst>
            <pc:docMk/>
            <pc:sldMk cId="2122638632" sldId="415"/>
            <ac:graphicFrameMk id="8" creationId="{46B602D6-23F0-7077-7093-40F2BF88085A}"/>
          </ac:graphicFrameMkLst>
        </pc:graphicFrameChg>
      </pc:sldChg>
      <pc:sldChg chg="modSp add mod ord">
        <pc:chgData name="陽介 戸祭" userId="e78d051d-b351-4ce7-94b1-49d20b887a57" providerId="ADAL" clId="{E9F52285-8C63-452C-B97E-A93C76C19F97}" dt="2022-07-10T14:23:58.379" v="2555" actId="6549"/>
        <pc:sldMkLst>
          <pc:docMk/>
          <pc:sldMk cId="3061036985" sldId="416"/>
        </pc:sldMkLst>
        <pc:spChg chg="mod">
          <ac:chgData name="陽介 戸祭" userId="e78d051d-b351-4ce7-94b1-49d20b887a57" providerId="ADAL" clId="{E9F52285-8C63-452C-B97E-A93C76C19F97}" dt="2022-07-10T14:23:15.641" v="2451" actId="20577"/>
          <ac:spMkLst>
            <pc:docMk/>
            <pc:sldMk cId="3061036985" sldId="416"/>
            <ac:spMk id="2" creationId="{B5A735DD-BBF2-E55D-5450-008E2058DA86}"/>
          </ac:spMkLst>
        </pc:spChg>
        <pc:spChg chg="mod">
          <ac:chgData name="陽介 戸祭" userId="e78d051d-b351-4ce7-94b1-49d20b887a57" providerId="ADAL" clId="{E9F52285-8C63-452C-B97E-A93C76C19F97}" dt="2022-07-10T14:23:58.379" v="2555" actId="6549"/>
          <ac:spMkLst>
            <pc:docMk/>
            <pc:sldMk cId="3061036985" sldId="416"/>
            <ac:spMk id="3" creationId="{5207DFEA-65B1-BD33-8DA6-C449E1C8F768}"/>
          </ac:spMkLst>
        </pc:spChg>
      </pc:sldChg>
      <pc:sldChg chg="modSp add mod">
        <pc:chgData name="陽介 戸祭" userId="e78d051d-b351-4ce7-94b1-49d20b887a57" providerId="ADAL" clId="{E9F52285-8C63-452C-B97E-A93C76C19F97}" dt="2022-07-10T14:17:42.096" v="1794" actId="20577"/>
        <pc:sldMkLst>
          <pc:docMk/>
          <pc:sldMk cId="442694289" sldId="417"/>
        </pc:sldMkLst>
        <pc:spChg chg="mod">
          <ac:chgData name="陽介 戸祭" userId="e78d051d-b351-4ce7-94b1-49d20b887a57" providerId="ADAL" clId="{E9F52285-8C63-452C-B97E-A93C76C19F97}" dt="2022-07-10T14:17:42.096" v="1794" actId="20577"/>
          <ac:spMkLst>
            <pc:docMk/>
            <pc:sldMk cId="442694289" sldId="417"/>
            <ac:spMk id="2" creationId="{B5A735DD-BBF2-E55D-5450-008E2058DA86}"/>
          </ac:spMkLst>
        </pc:spChg>
      </pc:sldChg>
      <pc:sldChg chg="add ord">
        <pc:chgData name="陽介 戸祭" userId="e78d051d-b351-4ce7-94b1-49d20b887a57" providerId="ADAL" clId="{E9F52285-8C63-452C-B97E-A93C76C19F97}" dt="2022-07-10T14:18:21.464" v="1801"/>
        <pc:sldMkLst>
          <pc:docMk/>
          <pc:sldMk cId="401675070" sldId="418"/>
        </pc:sldMkLst>
      </pc:sldChg>
      <pc:sldChg chg="modSp add mod">
        <pc:chgData name="陽介 戸祭" userId="e78d051d-b351-4ce7-94b1-49d20b887a57" providerId="ADAL" clId="{E9F52285-8C63-452C-B97E-A93C76C19F97}" dt="2022-07-10T14:18:33.681" v="1803" actId="5793"/>
        <pc:sldMkLst>
          <pc:docMk/>
          <pc:sldMk cId="3559964821" sldId="419"/>
        </pc:sldMkLst>
        <pc:spChg chg="mod">
          <ac:chgData name="陽介 戸祭" userId="e78d051d-b351-4ce7-94b1-49d20b887a57" providerId="ADAL" clId="{E9F52285-8C63-452C-B97E-A93C76C19F97}" dt="2022-07-10T14:18:33.681" v="1803" actId="5793"/>
          <ac:spMkLst>
            <pc:docMk/>
            <pc:sldMk cId="3559964821" sldId="419"/>
            <ac:spMk id="7" creationId="{B0AF52F6-0894-E901-1BBE-FF32A0C9E20B}"/>
          </ac:spMkLst>
        </pc:spChg>
      </pc:sldChg>
      <pc:sldChg chg="modSp add mod">
        <pc:chgData name="陽介 戸祭" userId="e78d051d-b351-4ce7-94b1-49d20b887a57" providerId="ADAL" clId="{E9F52285-8C63-452C-B97E-A93C76C19F97}" dt="2022-07-10T14:18:41.916" v="1806" actId="5793"/>
        <pc:sldMkLst>
          <pc:docMk/>
          <pc:sldMk cId="229894260" sldId="420"/>
        </pc:sldMkLst>
        <pc:spChg chg="mod">
          <ac:chgData name="陽介 戸祭" userId="e78d051d-b351-4ce7-94b1-49d20b887a57" providerId="ADAL" clId="{E9F52285-8C63-452C-B97E-A93C76C19F97}" dt="2022-07-10T14:18:41.916" v="1806" actId="5793"/>
          <ac:spMkLst>
            <pc:docMk/>
            <pc:sldMk cId="229894260" sldId="420"/>
            <ac:spMk id="7" creationId="{B0AF52F6-0894-E901-1BBE-FF32A0C9E20B}"/>
          </ac:spMkLst>
        </pc:spChg>
      </pc:sldChg>
      <pc:sldChg chg="delSp modSp add mod">
        <pc:chgData name="陽介 戸祭" userId="e78d051d-b351-4ce7-94b1-49d20b887a57" providerId="ADAL" clId="{E9F52285-8C63-452C-B97E-A93C76C19F97}" dt="2022-07-10T14:19:13.591" v="2042" actId="478"/>
        <pc:sldMkLst>
          <pc:docMk/>
          <pc:sldMk cId="347270590" sldId="421"/>
        </pc:sldMkLst>
        <pc:spChg chg="del">
          <ac:chgData name="陽介 戸祭" userId="e78d051d-b351-4ce7-94b1-49d20b887a57" providerId="ADAL" clId="{E9F52285-8C63-452C-B97E-A93C76C19F97}" dt="2022-07-10T14:19:13.591" v="2042" actId="478"/>
          <ac:spMkLst>
            <pc:docMk/>
            <pc:sldMk cId="347270590" sldId="421"/>
            <ac:spMk id="2" creationId="{AC2EC8F4-68E3-D2C0-88A9-A4B783E1EE94}"/>
          </ac:spMkLst>
        </pc:spChg>
        <pc:spChg chg="del">
          <ac:chgData name="陽介 戸祭" userId="e78d051d-b351-4ce7-94b1-49d20b887a57" providerId="ADAL" clId="{E9F52285-8C63-452C-B97E-A93C76C19F97}" dt="2022-07-10T14:19:13.591" v="2042" actId="478"/>
          <ac:spMkLst>
            <pc:docMk/>
            <pc:sldMk cId="347270590" sldId="421"/>
            <ac:spMk id="3" creationId="{10D6CD14-8176-6F40-39B0-AAB8895E5D53}"/>
          </ac:spMkLst>
        </pc:spChg>
        <pc:spChg chg="mod">
          <ac:chgData name="陽介 戸祭" userId="e78d051d-b351-4ce7-94b1-49d20b887a57" providerId="ADAL" clId="{E9F52285-8C63-452C-B97E-A93C76C19F97}" dt="2022-07-10T14:19:08.639" v="2041" actId="14100"/>
          <ac:spMkLst>
            <pc:docMk/>
            <pc:sldMk cId="347270590" sldId="421"/>
            <ac:spMk id="7" creationId="{B0AF52F6-0894-E901-1BBE-FF32A0C9E20B}"/>
          </ac:spMkLst>
        </pc:spChg>
        <pc:spChg chg="del">
          <ac:chgData name="陽介 戸祭" userId="e78d051d-b351-4ce7-94b1-49d20b887a57" providerId="ADAL" clId="{E9F52285-8C63-452C-B97E-A93C76C19F97}" dt="2022-07-10T14:19:13.591" v="2042" actId="478"/>
          <ac:spMkLst>
            <pc:docMk/>
            <pc:sldMk cId="347270590" sldId="421"/>
            <ac:spMk id="8" creationId="{AF40FF23-2DF7-B474-9525-3D1DFC6090B4}"/>
          </ac:spMkLst>
        </pc:spChg>
        <pc:spChg chg="del">
          <ac:chgData name="陽介 戸祭" userId="e78d051d-b351-4ce7-94b1-49d20b887a57" providerId="ADAL" clId="{E9F52285-8C63-452C-B97E-A93C76C19F97}" dt="2022-07-10T14:19:13.591" v="2042" actId="478"/>
          <ac:spMkLst>
            <pc:docMk/>
            <pc:sldMk cId="347270590" sldId="421"/>
            <ac:spMk id="9" creationId="{6C331333-2381-2A0B-614A-FE59D5FC5E6F}"/>
          </ac:spMkLst>
        </pc:spChg>
        <pc:spChg chg="del">
          <ac:chgData name="陽介 戸祭" userId="e78d051d-b351-4ce7-94b1-49d20b887a57" providerId="ADAL" clId="{E9F52285-8C63-452C-B97E-A93C76C19F97}" dt="2022-07-10T14:19:13.591" v="2042" actId="478"/>
          <ac:spMkLst>
            <pc:docMk/>
            <pc:sldMk cId="347270590" sldId="421"/>
            <ac:spMk id="10" creationId="{3E697209-320F-A349-383F-308E48D3983E}"/>
          </ac:spMkLst>
        </pc:spChg>
        <pc:spChg chg="del">
          <ac:chgData name="陽介 戸祭" userId="e78d051d-b351-4ce7-94b1-49d20b887a57" providerId="ADAL" clId="{E9F52285-8C63-452C-B97E-A93C76C19F97}" dt="2022-07-10T14:19:13.591" v="2042" actId="478"/>
          <ac:spMkLst>
            <pc:docMk/>
            <pc:sldMk cId="347270590" sldId="421"/>
            <ac:spMk id="12" creationId="{6112B77C-0F44-6ABF-B624-8E989591D462}"/>
          </ac:spMkLst>
        </pc:spChg>
        <pc:spChg chg="del">
          <ac:chgData name="陽介 戸祭" userId="e78d051d-b351-4ce7-94b1-49d20b887a57" providerId="ADAL" clId="{E9F52285-8C63-452C-B97E-A93C76C19F97}" dt="2022-07-10T14:19:13.591" v="2042" actId="478"/>
          <ac:spMkLst>
            <pc:docMk/>
            <pc:sldMk cId="347270590" sldId="421"/>
            <ac:spMk id="14" creationId="{28C1F989-3B46-1CF0-9C98-462A238597E9}"/>
          </ac:spMkLst>
        </pc:spChg>
        <pc:spChg chg="del">
          <ac:chgData name="陽介 戸祭" userId="e78d051d-b351-4ce7-94b1-49d20b887a57" providerId="ADAL" clId="{E9F52285-8C63-452C-B97E-A93C76C19F97}" dt="2022-07-10T14:19:13.591" v="2042" actId="478"/>
          <ac:spMkLst>
            <pc:docMk/>
            <pc:sldMk cId="347270590" sldId="421"/>
            <ac:spMk id="15" creationId="{088E2A0F-4A95-3784-164F-4E6B82ABEC30}"/>
          </ac:spMkLst>
        </pc:spChg>
        <pc:spChg chg="del">
          <ac:chgData name="陽介 戸祭" userId="e78d051d-b351-4ce7-94b1-49d20b887a57" providerId="ADAL" clId="{E9F52285-8C63-452C-B97E-A93C76C19F97}" dt="2022-07-10T14:19:13.591" v="2042" actId="478"/>
          <ac:spMkLst>
            <pc:docMk/>
            <pc:sldMk cId="347270590" sldId="421"/>
            <ac:spMk id="16" creationId="{0CC83638-57C6-85FF-4E06-83E9B655AF85}"/>
          </ac:spMkLst>
        </pc:spChg>
        <pc:spChg chg="del">
          <ac:chgData name="陽介 戸祭" userId="e78d051d-b351-4ce7-94b1-49d20b887a57" providerId="ADAL" clId="{E9F52285-8C63-452C-B97E-A93C76C19F97}" dt="2022-07-10T14:19:13.591" v="2042" actId="478"/>
          <ac:spMkLst>
            <pc:docMk/>
            <pc:sldMk cId="347270590" sldId="421"/>
            <ac:spMk id="17" creationId="{CFC90F6F-81AD-5D44-E99F-0EB75C09F5D5}"/>
          </ac:spMkLst>
        </pc:spChg>
        <pc:spChg chg="del">
          <ac:chgData name="陽介 戸祭" userId="e78d051d-b351-4ce7-94b1-49d20b887a57" providerId="ADAL" clId="{E9F52285-8C63-452C-B97E-A93C76C19F97}" dt="2022-07-10T14:19:13.591" v="2042" actId="478"/>
          <ac:spMkLst>
            <pc:docMk/>
            <pc:sldMk cId="347270590" sldId="421"/>
            <ac:spMk id="18" creationId="{DD3D0E5D-4C5B-6915-406F-47F112A4DC53}"/>
          </ac:spMkLst>
        </pc:spChg>
        <pc:spChg chg="del">
          <ac:chgData name="陽介 戸祭" userId="e78d051d-b351-4ce7-94b1-49d20b887a57" providerId="ADAL" clId="{E9F52285-8C63-452C-B97E-A93C76C19F97}" dt="2022-07-10T14:19:13.591" v="2042" actId="478"/>
          <ac:spMkLst>
            <pc:docMk/>
            <pc:sldMk cId="347270590" sldId="421"/>
            <ac:spMk id="20" creationId="{EB3D5D6B-6025-884D-A689-205FBBD9A526}"/>
          </ac:spMkLst>
        </pc:spChg>
        <pc:spChg chg="del">
          <ac:chgData name="陽介 戸祭" userId="e78d051d-b351-4ce7-94b1-49d20b887a57" providerId="ADAL" clId="{E9F52285-8C63-452C-B97E-A93C76C19F97}" dt="2022-07-10T14:19:13.591" v="2042" actId="478"/>
          <ac:spMkLst>
            <pc:docMk/>
            <pc:sldMk cId="347270590" sldId="421"/>
            <ac:spMk id="21" creationId="{D5FB4B96-C20A-3A8F-6BEF-065751409876}"/>
          </ac:spMkLst>
        </pc:spChg>
      </pc:sldChg>
      <pc:sldChg chg="modSp add mod">
        <pc:chgData name="陽介 戸祭" userId="e78d051d-b351-4ce7-94b1-49d20b887a57" providerId="ADAL" clId="{E9F52285-8C63-452C-B97E-A93C76C19F97}" dt="2022-07-10T14:19:20.731" v="2044" actId="5793"/>
        <pc:sldMkLst>
          <pc:docMk/>
          <pc:sldMk cId="1619234268" sldId="422"/>
        </pc:sldMkLst>
        <pc:spChg chg="mod">
          <ac:chgData name="陽介 戸祭" userId="e78d051d-b351-4ce7-94b1-49d20b887a57" providerId="ADAL" clId="{E9F52285-8C63-452C-B97E-A93C76C19F97}" dt="2022-07-10T14:19:20.731" v="2044" actId="5793"/>
          <ac:spMkLst>
            <pc:docMk/>
            <pc:sldMk cId="1619234268" sldId="422"/>
            <ac:spMk id="7" creationId="{B0AF52F6-0894-E901-1BBE-FF32A0C9E20B}"/>
          </ac:spMkLst>
        </pc:spChg>
      </pc:sldChg>
      <pc:sldChg chg="delSp modSp add mod">
        <pc:chgData name="陽介 戸祭" userId="e78d051d-b351-4ce7-94b1-49d20b887a57" providerId="ADAL" clId="{E9F52285-8C63-452C-B97E-A93C76C19F97}" dt="2022-07-10T14:19:35.875" v="2047" actId="478"/>
        <pc:sldMkLst>
          <pc:docMk/>
          <pc:sldMk cId="2091751663" sldId="423"/>
        </pc:sldMkLst>
        <pc:spChg chg="mod">
          <ac:chgData name="陽介 戸祭" userId="e78d051d-b351-4ce7-94b1-49d20b887a57" providerId="ADAL" clId="{E9F52285-8C63-452C-B97E-A93C76C19F97}" dt="2022-07-10T14:19:29.076" v="2045" actId="6549"/>
          <ac:spMkLst>
            <pc:docMk/>
            <pc:sldMk cId="2091751663" sldId="423"/>
            <ac:spMk id="7" creationId="{B0AF52F6-0894-E901-1BBE-FF32A0C9E20B}"/>
          </ac:spMkLst>
        </pc:spChg>
        <pc:graphicFrameChg chg="del modGraphic">
          <ac:chgData name="陽介 戸祭" userId="e78d051d-b351-4ce7-94b1-49d20b887a57" providerId="ADAL" clId="{E9F52285-8C63-452C-B97E-A93C76C19F97}" dt="2022-07-10T14:19:35.875" v="2047" actId="478"/>
          <ac:graphicFrameMkLst>
            <pc:docMk/>
            <pc:sldMk cId="2091751663" sldId="423"/>
            <ac:graphicFrameMk id="3" creationId="{8CF9F344-1803-0E77-0ECD-8A76E8B61395}"/>
          </ac:graphicFrameMkLst>
        </pc:graphicFrameChg>
      </pc:sldChg>
      <pc:sldChg chg="modSp add mod">
        <pc:chgData name="陽介 戸祭" userId="e78d051d-b351-4ce7-94b1-49d20b887a57" providerId="ADAL" clId="{E9F52285-8C63-452C-B97E-A93C76C19F97}" dt="2022-07-10T14:19:42.790" v="2048" actId="20577"/>
        <pc:sldMkLst>
          <pc:docMk/>
          <pc:sldMk cId="1284170468" sldId="424"/>
        </pc:sldMkLst>
        <pc:spChg chg="mod">
          <ac:chgData name="陽介 戸祭" userId="e78d051d-b351-4ce7-94b1-49d20b887a57" providerId="ADAL" clId="{E9F52285-8C63-452C-B97E-A93C76C19F97}" dt="2022-07-10T14:19:42.790" v="2048" actId="20577"/>
          <ac:spMkLst>
            <pc:docMk/>
            <pc:sldMk cId="1284170468" sldId="424"/>
            <ac:spMk id="7" creationId="{B0AF52F6-0894-E901-1BBE-FF32A0C9E20B}"/>
          </ac:spMkLst>
        </pc:spChg>
      </pc:sldChg>
      <pc:sldChg chg="modSp add mod">
        <pc:chgData name="陽介 戸祭" userId="e78d051d-b351-4ce7-94b1-49d20b887a57" providerId="ADAL" clId="{E9F52285-8C63-452C-B97E-A93C76C19F97}" dt="2022-07-10T14:19:53.302" v="2049" actId="20577"/>
        <pc:sldMkLst>
          <pc:docMk/>
          <pc:sldMk cId="336687306" sldId="425"/>
        </pc:sldMkLst>
        <pc:spChg chg="mod">
          <ac:chgData name="陽介 戸祭" userId="e78d051d-b351-4ce7-94b1-49d20b887a57" providerId="ADAL" clId="{E9F52285-8C63-452C-B97E-A93C76C19F97}" dt="2022-07-10T14:19:53.302" v="2049" actId="20577"/>
          <ac:spMkLst>
            <pc:docMk/>
            <pc:sldMk cId="336687306" sldId="425"/>
            <ac:spMk id="7" creationId="{B0AF52F6-0894-E901-1BBE-FF32A0C9E20B}"/>
          </ac:spMkLst>
        </pc:spChg>
      </pc:sldChg>
      <pc:sldChg chg="delSp modSp add mod">
        <pc:chgData name="陽介 戸祭" userId="e78d051d-b351-4ce7-94b1-49d20b887a57" providerId="ADAL" clId="{E9F52285-8C63-452C-B97E-A93C76C19F97}" dt="2022-07-10T14:20:56.774" v="2123" actId="20577"/>
        <pc:sldMkLst>
          <pc:docMk/>
          <pc:sldMk cId="3917339782" sldId="426"/>
        </pc:sldMkLst>
        <pc:spChg chg="mod">
          <ac:chgData name="陽介 戸祭" userId="e78d051d-b351-4ce7-94b1-49d20b887a57" providerId="ADAL" clId="{E9F52285-8C63-452C-B97E-A93C76C19F97}" dt="2022-07-10T14:20:56.774" v="2123" actId="20577"/>
          <ac:spMkLst>
            <pc:docMk/>
            <pc:sldMk cId="3917339782" sldId="426"/>
            <ac:spMk id="7" creationId="{B0AF52F6-0894-E901-1BBE-FF32A0C9E20B}"/>
          </ac:spMkLst>
        </pc:spChg>
        <pc:graphicFrameChg chg="del modGraphic">
          <ac:chgData name="陽介 戸祭" userId="e78d051d-b351-4ce7-94b1-49d20b887a57" providerId="ADAL" clId="{E9F52285-8C63-452C-B97E-A93C76C19F97}" dt="2022-07-10T14:20:41.917" v="2055" actId="478"/>
          <ac:graphicFrameMkLst>
            <pc:docMk/>
            <pc:sldMk cId="3917339782" sldId="426"/>
            <ac:graphicFrameMk id="2" creationId="{C187E214-C492-34A8-431D-FB2C90ECF8E4}"/>
          </ac:graphicFrameMkLst>
        </pc:graphicFrameChg>
      </pc:sldChg>
      <pc:sldChg chg="delSp modSp add mod">
        <pc:chgData name="陽介 戸祭" userId="e78d051d-b351-4ce7-94b1-49d20b887a57" providerId="ADAL" clId="{E9F52285-8C63-452C-B97E-A93C76C19F97}" dt="2022-07-10T14:22:26.434" v="2400" actId="20577"/>
        <pc:sldMkLst>
          <pc:docMk/>
          <pc:sldMk cId="948689746" sldId="427"/>
        </pc:sldMkLst>
        <pc:spChg chg="mod">
          <ac:chgData name="陽介 戸祭" userId="e78d051d-b351-4ce7-94b1-49d20b887a57" providerId="ADAL" clId="{E9F52285-8C63-452C-B97E-A93C76C19F97}" dt="2022-07-10T14:22:26.434" v="2400" actId="20577"/>
          <ac:spMkLst>
            <pc:docMk/>
            <pc:sldMk cId="948689746" sldId="427"/>
            <ac:spMk id="7" creationId="{B0AF52F6-0894-E901-1BBE-FF32A0C9E20B}"/>
          </ac:spMkLst>
        </pc:spChg>
        <pc:graphicFrameChg chg="del">
          <ac:chgData name="陽介 戸祭" userId="e78d051d-b351-4ce7-94b1-49d20b887a57" providerId="ADAL" clId="{E9F52285-8C63-452C-B97E-A93C76C19F97}" dt="2022-07-10T14:21:01.096" v="2124" actId="478"/>
          <ac:graphicFrameMkLst>
            <pc:docMk/>
            <pc:sldMk cId="948689746" sldId="427"/>
            <ac:graphicFrameMk id="2" creationId="{C187E214-C492-34A8-431D-FB2C90ECF8E4}"/>
          </ac:graphicFrameMkLst>
        </pc:graphicFrameChg>
      </pc:sldChg>
      <pc:sldChg chg="add">
        <pc:chgData name="陽介 戸祭" userId="e78d051d-b351-4ce7-94b1-49d20b887a57" providerId="ADAL" clId="{E9F52285-8C63-452C-B97E-A93C76C19F97}" dt="2022-07-10T14:17:34.405" v="1792"/>
        <pc:sldMkLst>
          <pc:docMk/>
          <pc:sldMk cId="2297193346" sldId="428"/>
        </pc:sldMkLst>
      </pc:sldChg>
      <pc:sldChg chg="add del">
        <pc:chgData name="陽介 戸祭" userId="e78d051d-b351-4ce7-94b1-49d20b887a57" providerId="ADAL" clId="{E9F52285-8C63-452C-B97E-A93C76C19F97}" dt="2022-07-10T14:24:04.727" v="2556" actId="47"/>
        <pc:sldMkLst>
          <pc:docMk/>
          <pc:sldMk cId="2116528812" sldId="429"/>
        </pc:sldMkLst>
      </pc:sldChg>
      <pc:sldChg chg="add">
        <pc:chgData name="陽介 戸祭" userId="e78d051d-b351-4ce7-94b1-49d20b887a57" providerId="ADAL" clId="{E9F52285-8C63-452C-B97E-A93C76C19F97}" dt="2022-07-10T14:18:12.830" v="1797"/>
        <pc:sldMkLst>
          <pc:docMk/>
          <pc:sldMk cId="127098929" sldId="430"/>
        </pc:sldMkLst>
      </pc:sldChg>
    </pc:docChg>
  </pc:docChgLst>
  <pc:docChgLst>
    <pc:chgData name="戸祭陽介" userId="e78d051d-b351-4ce7-94b1-49d20b887a57" providerId="ADAL" clId="{CB6E6E22-0EE3-44B8-ACAF-678218AE93D2}"/>
    <pc:docChg chg="undo redo custSel addSld modSld">
      <pc:chgData name="戸祭陽介" userId="e78d051d-b351-4ce7-94b1-49d20b887a57" providerId="ADAL" clId="{CB6E6E22-0EE3-44B8-ACAF-678218AE93D2}" dt="2022-07-06T23:01:04.412" v="1182" actId="20577"/>
      <pc:docMkLst>
        <pc:docMk/>
      </pc:docMkLst>
      <pc:sldChg chg="modSp mod">
        <pc:chgData name="戸祭陽介" userId="e78d051d-b351-4ce7-94b1-49d20b887a57" providerId="ADAL" clId="{CB6E6E22-0EE3-44B8-ACAF-678218AE93D2}" dt="2022-07-06T22:33:54.386" v="30" actId="20577"/>
        <pc:sldMkLst>
          <pc:docMk/>
          <pc:sldMk cId="3826074005" sldId="407"/>
        </pc:sldMkLst>
        <pc:spChg chg="mod">
          <ac:chgData name="戸祭陽介" userId="e78d051d-b351-4ce7-94b1-49d20b887a57" providerId="ADAL" clId="{CB6E6E22-0EE3-44B8-ACAF-678218AE93D2}" dt="2022-07-06T22:33:54.386" v="30" actId="20577"/>
          <ac:spMkLst>
            <pc:docMk/>
            <pc:sldMk cId="3826074005" sldId="407"/>
            <ac:spMk id="7" creationId="{B0AF52F6-0894-E901-1BBE-FF32A0C9E20B}"/>
          </ac:spMkLst>
        </pc:spChg>
      </pc:sldChg>
      <pc:sldChg chg="modSp mod">
        <pc:chgData name="戸祭陽介" userId="e78d051d-b351-4ce7-94b1-49d20b887a57" providerId="ADAL" clId="{CB6E6E22-0EE3-44B8-ACAF-678218AE93D2}" dt="2022-07-06T22:37:20.031" v="291" actId="20577"/>
        <pc:sldMkLst>
          <pc:docMk/>
          <pc:sldMk cId="1595959842" sldId="411"/>
        </pc:sldMkLst>
        <pc:spChg chg="mod">
          <ac:chgData name="戸祭陽介" userId="e78d051d-b351-4ce7-94b1-49d20b887a57" providerId="ADAL" clId="{CB6E6E22-0EE3-44B8-ACAF-678218AE93D2}" dt="2022-07-06T22:37:20.031" v="291" actId="20577"/>
          <ac:spMkLst>
            <pc:docMk/>
            <pc:sldMk cId="1595959842" sldId="411"/>
            <ac:spMk id="7" creationId="{B0AF52F6-0894-E901-1BBE-FF32A0C9E20B}"/>
          </ac:spMkLst>
        </pc:spChg>
      </pc:sldChg>
      <pc:sldChg chg="addSp modSp add mod">
        <pc:chgData name="戸祭陽介" userId="e78d051d-b351-4ce7-94b1-49d20b887a57" providerId="ADAL" clId="{CB6E6E22-0EE3-44B8-ACAF-678218AE93D2}" dt="2022-07-06T23:01:04.412" v="1182" actId="20577"/>
        <pc:sldMkLst>
          <pc:docMk/>
          <pc:sldMk cId="2951068460" sldId="413"/>
        </pc:sldMkLst>
        <pc:spChg chg="mod">
          <ac:chgData name="戸祭陽介" userId="e78d051d-b351-4ce7-94b1-49d20b887a57" providerId="ADAL" clId="{CB6E6E22-0EE3-44B8-ACAF-678218AE93D2}" dt="2022-07-06T22:37:58.092" v="310" actId="6549"/>
          <ac:spMkLst>
            <pc:docMk/>
            <pc:sldMk cId="2951068460" sldId="413"/>
            <ac:spMk id="6" creationId="{D028FC1A-5064-BD66-C197-D5A5D1E39EF9}"/>
          </ac:spMkLst>
        </pc:spChg>
        <pc:spChg chg="mod">
          <ac:chgData name="戸祭陽介" userId="e78d051d-b351-4ce7-94b1-49d20b887a57" providerId="ADAL" clId="{CB6E6E22-0EE3-44B8-ACAF-678218AE93D2}" dt="2022-07-06T23:00:05.924" v="1152" actId="404"/>
          <ac:spMkLst>
            <pc:docMk/>
            <pc:sldMk cId="2951068460" sldId="413"/>
            <ac:spMk id="7" creationId="{B0AF52F6-0894-E901-1BBE-FF32A0C9E20B}"/>
          </ac:spMkLst>
        </pc:spChg>
        <pc:graphicFrameChg chg="add mod modGraphic">
          <ac:chgData name="戸祭陽介" userId="e78d051d-b351-4ce7-94b1-49d20b887a57" providerId="ADAL" clId="{CB6E6E22-0EE3-44B8-ACAF-678218AE93D2}" dt="2022-07-06T23:01:04.412" v="1182" actId="20577"/>
          <ac:graphicFrameMkLst>
            <pc:docMk/>
            <pc:sldMk cId="2951068460" sldId="413"/>
            <ac:graphicFrameMk id="2" creationId="{C187E214-C492-34A8-431D-FB2C90ECF8E4}"/>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65FA1418-5AE8-FAC4-3176-59CFF78284B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F8CB5534-AD16-A1E3-3310-1B31619B4B7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6D9B593-FA60-4E06-A03F-891EDC55B419}" type="datetimeFigureOut">
              <a:rPr kumimoji="1" lang="ja-JP" altLang="en-US" smtClean="0"/>
              <a:t>2022/8/8</a:t>
            </a:fld>
            <a:endParaRPr kumimoji="1" lang="ja-JP" altLang="en-US"/>
          </a:p>
        </p:txBody>
      </p:sp>
      <p:sp>
        <p:nvSpPr>
          <p:cNvPr id="4" name="フッター プレースホルダー 3">
            <a:extLst>
              <a:ext uri="{FF2B5EF4-FFF2-40B4-BE49-F238E27FC236}">
                <a16:creationId xmlns:a16="http://schemas.microsoft.com/office/drawing/2014/main" id="{9096BD9D-7434-F270-69F5-FCD156A3E48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191C70EE-0DBA-990C-2C33-BA0A830C3C2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E018BE-B79E-436B-9389-D4B81FA5B083}" type="slidenum">
              <a:rPr kumimoji="1" lang="ja-JP" altLang="en-US" smtClean="0"/>
              <a:t>‹#›</a:t>
            </a:fld>
            <a:endParaRPr kumimoji="1" lang="ja-JP" altLang="en-US"/>
          </a:p>
        </p:txBody>
      </p:sp>
    </p:spTree>
    <p:extLst>
      <p:ext uri="{BB962C8B-B14F-4D97-AF65-F5344CB8AC3E}">
        <p14:creationId xmlns:p14="http://schemas.microsoft.com/office/powerpoint/2010/main" val="30616737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F804BA-42A2-471B-AB8C-86786D5FBBC1}" type="datetimeFigureOut">
              <a:rPr kumimoji="1" lang="ja-JP" altLang="en-US" smtClean="0"/>
              <a:t>2022/8/8</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858A27-3387-46A9-AE1A-8A85633F9130}" type="slidenum">
              <a:rPr kumimoji="1" lang="ja-JP" altLang="en-US" smtClean="0"/>
              <a:t>‹#›</a:t>
            </a:fld>
            <a:endParaRPr kumimoji="1" lang="ja-JP" altLang="en-US"/>
          </a:p>
        </p:txBody>
      </p:sp>
    </p:spTree>
    <p:extLst>
      <p:ext uri="{BB962C8B-B14F-4D97-AF65-F5344CB8AC3E}">
        <p14:creationId xmlns:p14="http://schemas.microsoft.com/office/powerpoint/2010/main" val="29237803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D858A27-3387-46A9-AE1A-8A85633F9130}" type="slidenum">
              <a:rPr kumimoji="1" lang="ja-JP" altLang="en-US" smtClean="0"/>
              <a:t>3</a:t>
            </a:fld>
            <a:endParaRPr kumimoji="1" lang="ja-JP" altLang="en-US"/>
          </a:p>
        </p:txBody>
      </p:sp>
    </p:spTree>
    <p:extLst>
      <p:ext uri="{BB962C8B-B14F-4D97-AF65-F5344CB8AC3E}">
        <p14:creationId xmlns:p14="http://schemas.microsoft.com/office/powerpoint/2010/main" val="32873596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AA7B51-AD87-644A-5DF7-F7D628376577}"/>
              </a:ext>
            </a:extLst>
          </p:cNvPr>
          <p:cNvSpPr>
            <a:spLocks noGrp="1"/>
          </p:cNvSpPr>
          <p:nvPr>
            <p:ph type="ctrTitle"/>
          </p:nvPr>
        </p:nvSpPr>
        <p:spPr>
          <a:xfrm>
            <a:off x="1219200" y="1502191"/>
            <a:ext cx="9956800" cy="2387600"/>
          </a:xfrm>
          <a:prstGeom prst="rect">
            <a:avLst/>
          </a:prstGeom>
        </p:spPr>
        <p:txBody>
          <a:bodyPr anchor="b">
            <a:normAutofit/>
          </a:bodyPr>
          <a:lstStyle>
            <a:lvl1pPr algn="ctr">
              <a:defRPr sz="5400">
                <a:latin typeface="メイリオ" panose="020B0604030504040204" pitchFamily="50" charset="-128"/>
                <a:ea typeface="メイリオ" panose="020B0604030504040204" pitchFamily="50" charset="-128"/>
              </a:defRPr>
            </a:lvl1pPr>
          </a:lstStyle>
          <a:p>
            <a:r>
              <a:rPr kumimoji="1" lang="ja-JP" altLang="en-US" dirty="0"/>
              <a:t>マスター タイトルの書式設定</a:t>
            </a:r>
          </a:p>
        </p:txBody>
      </p:sp>
      <p:sp>
        <p:nvSpPr>
          <p:cNvPr id="3" name="字幕 2">
            <a:extLst>
              <a:ext uri="{FF2B5EF4-FFF2-40B4-BE49-F238E27FC236}">
                <a16:creationId xmlns:a16="http://schemas.microsoft.com/office/drawing/2014/main" id="{B460C75B-2BC7-67F7-6F25-841D35BB4963}"/>
              </a:ext>
            </a:extLst>
          </p:cNvPr>
          <p:cNvSpPr>
            <a:spLocks noGrp="1"/>
          </p:cNvSpPr>
          <p:nvPr>
            <p:ph type="subTitle" idx="1"/>
          </p:nvPr>
        </p:nvSpPr>
        <p:spPr>
          <a:xfrm>
            <a:off x="1219200" y="3981866"/>
            <a:ext cx="9956800" cy="1655762"/>
          </a:xfrm>
          <a:prstGeom prst="rect">
            <a:avLst/>
          </a:prstGeom>
        </p:spPr>
        <p:txBody>
          <a:bodyPr/>
          <a:lstStyle>
            <a:lvl1pPr marL="0" indent="0" algn="ctr">
              <a:buNone/>
              <a:defRPr sz="2400">
                <a:latin typeface="メイリオ" panose="020B0604030504040204" pitchFamily="50" charset="-128"/>
                <a:ea typeface="メイリオ" panose="020B0604030504040204" pitchFamily="50" charset="-128"/>
              </a:defRPr>
            </a:lvl1pPr>
            <a:lvl2pPr marL="457167" indent="0" algn="ctr">
              <a:buNone/>
              <a:defRPr sz="2000"/>
            </a:lvl2pPr>
            <a:lvl3pPr marL="914332" indent="0" algn="ctr">
              <a:buNone/>
              <a:defRPr sz="1800"/>
            </a:lvl3pPr>
            <a:lvl4pPr marL="1371498" indent="0" algn="ctr">
              <a:buNone/>
              <a:defRPr sz="1600"/>
            </a:lvl4pPr>
            <a:lvl5pPr marL="1828664" indent="0" algn="ctr">
              <a:buNone/>
              <a:defRPr sz="1600"/>
            </a:lvl5pPr>
            <a:lvl6pPr marL="2285830" indent="0" algn="ctr">
              <a:buNone/>
              <a:defRPr sz="1600"/>
            </a:lvl6pPr>
            <a:lvl7pPr marL="2742994" indent="0" algn="ctr">
              <a:buNone/>
              <a:defRPr sz="1600"/>
            </a:lvl7pPr>
            <a:lvl8pPr marL="3200160" indent="0" algn="ctr">
              <a:buNone/>
              <a:defRPr sz="1600"/>
            </a:lvl8pPr>
            <a:lvl9pPr marL="3657327" indent="0" algn="ctr">
              <a:buNone/>
              <a:defRPr sz="1600"/>
            </a:lvl9pPr>
          </a:lstStyle>
          <a:p>
            <a:r>
              <a:rPr kumimoji="1" lang="ja-JP" altLang="en-US" dirty="0"/>
              <a:t>マスター サブタイトルの書式設定</a:t>
            </a:r>
          </a:p>
        </p:txBody>
      </p:sp>
      <p:pic>
        <p:nvPicPr>
          <p:cNvPr id="10" name="図 9" descr="テキスト, ロゴ&#10;&#10;中程度の精度で自動的に生成された説明">
            <a:extLst>
              <a:ext uri="{FF2B5EF4-FFF2-40B4-BE49-F238E27FC236}">
                <a16:creationId xmlns:a16="http://schemas.microsoft.com/office/drawing/2014/main" id="{B172A7EF-4D57-148B-0E01-14DF3105865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94" y="4931"/>
            <a:ext cx="2750752" cy="1100300"/>
          </a:xfrm>
          <a:prstGeom prst="rect">
            <a:avLst/>
          </a:prstGeom>
        </p:spPr>
      </p:pic>
      <p:pic>
        <p:nvPicPr>
          <p:cNvPr id="5" name="図 4" descr="背景パターン が含まれている画像&#10;&#10;自動的に生成された説明">
            <a:extLst>
              <a:ext uri="{FF2B5EF4-FFF2-40B4-BE49-F238E27FC236}">
                <a16:creationId xmlns:a16="http://schemas.microsoft.com/office/drawing/2014/main" id="{A3A49F7C-646D-C212-56CB-FFB173083DF3}"/>
              </a:ext>
            </a:extLst>
          </p:cNvPr>
          <p:cNvPicPr>
            <a:picLocks noChangeAspect="1"/>
          </p:cNvPicPr>
          <p:nvPr userDrawn="1"/>
        </p:nvPicPr>
        <p:blipFill>
          <a:blip r:embed="rId3">
            <a:alphaModFix amt="30000"/>
            <a:extLst>
              <a:ext uri="{28A0092B-C50C-407E-A947-70E740481C1C}">
                <a14:useLocalDpi xmlns:a14="http://schemas.microsoft.com/office/drawing/2010/main" val="0"/>
              </a:ext>
            </a:extLst>
          </a:blip>
          <a:stretch>
            <a:fillRect/>
          </a:stretch>
        </p:blipFill>
        <p:spPr>
          <a:xfrm>
            <a:off x="8268102" y="2616397"/>
            <a:ext cx="3841058" cy="4263151"/>
          </a:xfrm>
          <a:prstGeom prst="rect">
            <a:avLst/>
          </a:prstGeom>
          <a:effectLst>
            <a:outerShdw blurRad="50800" dist="50800" dir="5400000" algn="ctr" rotWithShape="0">
              <a:srgbClr val="000000">
                <a:alpha val="0"/>
              </a:srgbClr>
            </a:outerShdw>
          </a:effectLst>
        </p:spPr>
      </p:pic>
    </p:spTree>
    <p:extLst>
      <p:ext uri="{BB962C8B-B14F-4D97-AF65-F5344CB8AC3E}">
        <p14:creationId xmlns:p14="http://schemas.microsoft.com/office/powerpoint/2010/main" val="3224908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6B5E02-BC95-FDCD-423B-19C145082F36}"/>
              </a:ext>
            </a:extLst>
          </p:cNvPr>
          <p:cNvSpPr>
            <a:spLocks noGrp="1"/>
          </p:cNvSpPr>
          <p:nvPr>
            <p:ph type="title"/>
          </p:nvPr>
        </p:nvSpPr>
        <p:spPr>
          <a:xfrm>
            <a:off x="436103" y="738332"/>
            <a:ext cx="4335927" cy="1069975"/>
          </a:xfrm>
          <a:prstGeom prst="rect">
            <a:avLst/>
          </a:prstGeom>
        </p:spPr>
        <p:txBody>
          <a:bodyPr anchor="b"/>
          <a:lstStyle>
            <a:lvl1pPr>
              <a:defRPr sz="3200"/>
            </a:lvl1pPr>
          </a:lstStyle>
          <a:p>
            <a:r>
              <a:rPr kumimoji="1" lang="ja-JP" altLang="en-US" dirty="0"/>
              <a:t>マスター タイトルの書式設定</a:t>
            </a:r>
          </a:p>
        </p:txBody>
      </p:sp>
      <p:sp>
        <p:nvSpPr>
          <p:cNvPr id="3" name="コンテンツ プレースホルダー 2">
            <a:extLst>
              <a:ext uri="{FF2B5EF4-FFF2-40B4-BE49-F238E27FC236}">
                <a16:creationId xmlns:a16="http://schemas.microsoft.com/office/drawing/2014/main" id="{5AD03CE1-2CBC-3174-3D10-D3DAC76FA7BC}"/>
              </a:ext>
            </a:extLst>
          </p:cNvPr>
          <p:cNvSpPr>
            <a:spLocks noGrp="1"/>
          </p:cNvSpPr>
          <p:nvPr>
            <p:ph idx="1"/>
          </p:nvPr>
        </p:nvSpPr>
        <p:spPr>
          <a:xfrm>
            <a:off x="5006114" y="761192"/>
            <a:ext cx="6349279" cy="518482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9F01BE15-4C69-C093-16AE-FD62570CF57D}"/>
              </a:ext>
            </a:extLst>
          </p:cNvPr>
          <p:cNvSpPr>
            <a:spLocks noGrp="1"/>
          </p:cNvSpPr>
          <p:nvPr>
            <p:ph type="body" sz="half" idx="2"/>
          </p:nvPr>
        </p:nvSpPr>
        <p:spPr>
          <a:xfrm>
            <a:off x="436103" y="1808308"/>
            <a:ext cx="4335927" cy="4054974"/>
          </a:xfrm>
          <a:prstGeom prst="rect">
            <a:avLst/>
          </a:prstGeom>
        </p:spPr>
        <p:txBody>
          <a:bodyPr/>
          <a:lstStyle>
            <a:lvl1pPr marL="0" indent="0">
              <a:buNone/>
              <a:defRPr sz="16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kumimoji="1" lang="ja-JP" altLang="en-US" dirty="0"/>
              <a:t>マスター テキストの書式設定</a:t>
            </a:r>
          </a:p>
        </p:txBody>
      </p:sp>
      <p:sp>
        <p:nvSpPr>
          <p:cNvPr id="13" name="タイトル 1">
            <a:extLst>
              <a:ext uri="{FF2B5EF4-FFF2-40B4-BE49-F238E27FC236}">
                <a16:creationId xmlns:a16="http://schemas.microsoft.com/office/drawing/2014/main" id="{284C9BD0-92C1-A0CC-052B-5E843623B324}"/>
              </a:ext>
            </a:extLst>
          </p:cNvPr>
          <p:cNvSpPr txBox="1">
            <a:spLocks/>
          </p:cNvSpPr>
          <p:nvPr userDrawn="1"/>
        </p:nvSpPr>
        <p:spPr>
          <a:xfrm>
            <a:off x="436090" y="188541"/>
            <a:ext cx="11282291" cy="446583"/>
          </a:xfrm>
          <a:prstGeom prst="rect">
            <a:avLst/>
          </a:prstGeom>
        </p:spPr>
        <p:txBody>
          <a:bodyPr anchor="ctr"/>
          <a:lstStyle>
            <a:lvl1pPr algn="l" defTabSz="914332" rtl="0" eaLnBrk="1" latinLnBrk="0" hangingPunct="1">
              <a:lnSpc>
                <a:spcPct val="90000"/>
              </a:lnSpc>
              <a:spcBef>
                <a:spcPct val="0"/>
              </a:spcBef>
              <a:buNone/>
              <a:defRPr kumimoji="1" sz="2800" kern="1200">
                <a:solidFill>
                  <a:schemeClr val="tx1"/>
                </a:solidFill>
                <a:latin typeface="游ゴシック" panose="020B0400000000000000" pitchFamily="50" charset="-128"/>
                <a:ea typeface="游ゴシック" panose="020B0400000000000000" pitchFamily="50" charset="-128"/>
                <a:cs typeface="+mj-cs"/>
              </a:defRPr>
            </a:lvl1pPr>
          </a:lstStyle>
          <a:p>
            <a:r>
              <a:rPr lang="ja-JP" altLang="en-US"/>
              <a:t>マスター タイトルの書式設定</a:t>
            </a:r>
            <a:endParaRPr lang="ja-JP" altLang="en-US" dirty="0"/>
          </a:p>
        </p:txBody>
      </p:sp>
      <p:cxnSp>
        <p:nvCxnSpPr>
          <p:cNvPr id="15" name="直線コネクタ 14">
            <a:extLst>
              <a:ext uri="{FF2B5EF4-FFF2-40B4-BE49-F238E27FC236}">
                <a16:creationId xmlns:a16="http://schemas.microsoft.com/office/drawing/2014/main" id="{B03664AE-4682-EF30-8B40-CA11793B2169}"/>
              </a:ext>
            </a:extLst>
          </p:cNvPr>
          <p:cNvCxnSpPr>
            <a:cxnSpLocks/>
          </p:cNvCxnSpPr>
          <p:nvPr userDrawn="1"/>
        </p:nvCxnSpPr>
        <p:spPr>
          <a:xfrm>
            <a:off x="436091" y="686728"/>
            <a:ext cx="11282291" cy="0"/>
          </a:xfrm>
          <a:prstGeom prst="line">
            <a:avLst/>
          </a:prstGeom>
          <a:ln w="19050">
            <a:solidFill>
              <a:srgbClr val="AEAEAE"/>
            </a:solidFill>
          </a:ln>
        </p:spPr>
        <p:style>
          <a:lnRef idx="1">
            <a:schemeClr val="accent1"/>
          </a:lnRef>
          <a:fillRef idx="0">
            <a:schemeClr val="accent1"/>
          </a:fillRef>
          <a:effectRef idx="0">
            <a:schemeClr val="accent1"/>
          </a:effectRef>
          <a:fontRef idx="minor">
            <a:schemeClr val="tx1"/>
          </a:fontRef>
        </p:style>
      </p:cxnSp>
      <p:sp>
        <p:nvSpPr>
          <p:cNvPr id="17" name="スライド番号プレースホルダー 5">
            <a:extLst>
              <a:ext uri="{FF2B5EF4-FFF2-40B4-BE49-F238E27FC236}">
                <a16:creationId xmlns:a16="http://schemas.microsoft.com/office/drawing/2014/main" id="{857D1C9A-52C2-AAFF-F0DB-ABF6597AA204}"/>
              </a:ext>
            </a:extLst>
          </p:cNvPr>
          <p:cNvSpPr>
            <a:spLocks noGrp="1"/>
          </p:cNvSpPr>
          <p:nvPr>
            <p:ph type="sldNum" sz="quarter" idx="4"/>
          </p:nvPr>
        </p:nvSpPr>
        <p:spPr>
          <a:xfrm>
            <a:off x="436099" y="6492883"/>
            <a:ext cx="580768" cy="365125"/>
          </a:xfrm>
          <a:prstGeom prst="rect">
            <a:avLst/>
          </a:prstGeom>
        </p:spPr>
        <p:txBody>
          <a:bodyPr vert="horz" lIns="91440" tIns="45720" rIns="91440" bIns="45720" rtlCol="0" anchor="ctr"/>
          <a:lstStyle>
            <a:lvl1pPr algn="ctr">
              <a:defRPr sz="900">
                <a:solidFill>
                  <a:schemeClr val="bg1"/>
                </a:solidFill>
                <a:latin typeface="Meiryo UI" panose="020B0604030504040204" pitchFamily="50" charset="-128"/>
                <a:ea typeface="Meiryo UI" panose="020B0604030504040204" pitchFamily="50" charset="-128"/>
              </a:defRPr>
            </a:lvl1pPr>
          </a:lstStyle>
          <a:p>
            <a:fld id="{0421D1D2-FE74-4464-B351-2B455AFAB873}" type="slidenum">
              <a:rPr lang="ja-JP" altLang="en-US" smtClean="0"/>
              <a:pPr/>
              <a:t>‹#›</a:t>
            </a:fld>
            <a:endParaRPr lang="ja-JP" altLang="en-US" dirty="0"/>
          </a:p>
        </p:txBody>
      </p:sp>
      <p:sp>
        <p:nvSpPr>
          <p:cNvPr id="18" name="フッター プレースホルダー 4">
            <a:extLst>
              <a:ext uri="{FF2B5EF4-FFF2-40B4-BE49-F238E27FC236}">
                <a16:creationId xmlns:a16="http://schemas.microsoft.com/office/drawing/2014/main" id="{884DF742-1346-7347-E982-33BD9E567624}"/>
              </a:ext>
            </a:extLst>
          </p:cNvPr>
          <p:cNvSpPr>
            <a:spLocks noGrp="1"/>
          </p:cNvSpPr>
          <p:nvPr>
            <p:ph type="ftr" sz="quarter" idx="3"/>
          </p:nvPr>
        </p:nvSpPr>
        <p:spPr>
          <a:xfrm>
            <a:off x="6468766" y="6492883"/>
            <a:ext cx="5723239" cy="365125"/>
          </a:xfrm>
          <a:prstGeom prst="rect">
            <a:avLst/>
          </a:prstGeom>
        </p:spPr>
        <p:txBody>
          <a:bodyPr vert="horz" lIns="91440" tIns="45720" rIns="91440" bIns="45720" rtlCol="0" anchor="ctr"/>
          <a:lstStyle>
            <a:lvl1pPr algn="r">
              <a:defRPr sz="900">
                <a:solidFill>
                  <a:schemeClr val="bg1"/>
                </a:solidFill>
                <a:latin typeface="+mj-ea"/>
                <a:ea typeface="+mj-ea"/>
              </a:defRPr>
            </a:lvl1pPr>
          </a:lstStyle>
          <a:p>
            <a:r>
              <a:rPr lang="en-US" altLang="ja-JP"/>
              <a:t>© 2022 Adlib Tech Ventures, Inc. All Rights Reserved. &lt;Confidential&gt;</a:t>
            </a:r>
            <a:endParaRPr lang="ja-JP" altLang="en-US" dirty="0"/>
          </a:p>
        </p:txBody>
      </p:sp>
    </p:spTree>
    <p:extLst>
      <p:ext uri="{BB962C8B-B14F-4D97-AF65-F5344CB8AC3E}">
        <p14:creationId xmlns:p14="http://schemas.microsoft.com/office/powerpoint/2010/main" val="3182930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タイトル付きの図">
    <p:spTree>
      <p:nvGrpSpPr>
        <p:cNvPr id="1" name=""/>
        <p:cNvGrpSpPr/>
        <p:nvPr/>
      </p:nvGrpSpPr>
      <p:grpSpPr>
        <a:xfrm>
          <a:off x="0" y="0"/>
          <a:ext cx="0" cy="0"/>
          <a:chOff x="0" y="0"/>
          <a:chExt cx="0" cy="0"/>
        </a:xfrm>
      </p:grpSpPr>
      <p:sp>
        <p:nvSpPr>
          <p:cNvPr id="3" name="図プレースホルダー 2">
            <a:extLst>
              <a:ext uri="{FF2B5EF4-FFF2-40B4-BE49-F238E27FC236}">
                <a16:creationId xmlns:a16="http://schemas.microsoft.com/office/drawing/2014/main" id="{55F14BEC-CB6F-E8B0-982B-4E3A9BB9ED48}"/>
              </a:ext>
            </a:extLst>
          </p:cNvPr>
          <p:cNvSpPr>
            <a:spLocks noGrp="1"/>
          </p:cNvSpPr>
          <p:nvPr>
            <p:ph type="pic" idx="1"/>
          </p:nvPr>
        </p:nvSpPr>
        <p:spPr>
          <a:xfrm>
            <a:off x="5006114" y="761193"/>
            <a:ext cx="6349279" cy="5094386"/>
          </a:xfrm>
          <a:prstGeom prst="rect">
            <a:avLst/>
          </a:prstGeom>
        </p:spPr>
        <p:txBody>
          <a:bodyPr/>
          <a:lstStyle>
            <a:lvl1pPr marL="0" indent="0">
              <a:buNone/>
              <a:defRPr sz="32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endParaRPr kumimoji="1" lang="ja-JP" altLang="en-US"/>
          </a:p>
        </p:txBody>
      </p:sp>
      <p:sp>
        <p:nvSpPr>
          <p:cNvPr id="13" name="タイトル 1">
            <a:extLst>
              <a:ext uri="{FF2B5EF4-FFF2-40B4-BE49-F238E27FC236}">
                <a16:creationId xmlns:a16="http://schemas.microsoft.com/office/drawing/2014/main" id="{C81184C5-EFD5-39CA-D7E6-008B23986ACA}"/>
              </a:ext>
            </a:extLst>
          </p:cNvPr>
          <p:cNvSpPr>
            <a:spLocks noGrp="1"/>
          </p:cNvSpPr>
          <p:nvPr>
            <p:ph type="title"/>
          </p:nvPr>
        </p:nvSpPr>
        <p:spPr>
          <a:xfrm>
            <a:off x="436103" y="738332"/>
            <a:ext cx="4335927" cy="1069975"/>
          </a:xfrm>
          <a:prstGeom prst="rect">
            <a:avLst/>
          </a:prstGeom>
        </p:spPr>
        <p:txBody>
          <a:bodyPr anchor="b"/>
          <a:lstStyle>
            <a:lvl1pPr>
              <a:defRPr sz="3200"/>
            </a:lvl1pPr>
          </a:lstStyle>
          <a:p>
            <a:r>
              <a:rPr kumimoji="1" lang="ja-JP" altLang="en-US" dirty="0"/>
              <a:t>マスター タイトルの書式設定</a:t>
            </a:r>
          </a:p>
        </p:txBody>
      </p:sp>
      <p:sp>
        <p:nvSpPr>
          <p:cNvPr id="14" name="テキスト プレースホルダー 3">
            <a:extLst>
              <a:ext uri="{FF2B5EF4-FFF2-40B4-BE49-F238E27FC236}">
                <a16:creationId xmlns:a16="http://schemas.microsoft.com/office/drawing/2014/main" id="{70E32AC7-8DE2-F7AA-C495-CE62B7A894E8}"/>
              </a:ext>
            </a:extLst>
          </p:cNvPr>
          <p:cNvSpPr>
            <a:spLocks noGrp="1"/>
          </p:cNvSpPr>
          <p:nvPr>
            <p:ph type="body" sz="half" idx="2"/>
          </p:nvPr>
        </p:nvSpPr>
        <p:spPr>
          <a:xfrm>
            <a:off x="436103" y="1808308"/>
            <a:ext cx="4335927" cy="4054974"/>
          </a:xfrm>
          <a:prstGeom prst="rect">
            <a:avLst/>
          </a:prstGeom>
        </p:spPr>
        <p:txBody>
          <a:bodyPr/>
          <a:lstStyle>
            <a:lvl1pPr marL="0" indent="0">
              <a:buNone/>
              <a:defRPr sz="16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kumimoji="1" lang="ja-JP" altLang="en-US" dirty="0"/>
              <a:t>マスター テキストの書式設定</a:t>
            </a:r>
          </a:p>
        </p:txBody>
      </p:sp>
      <p:sp>
        <p:nvSpPr>
          <p:cNvPr id="12" name="タイトル 1">
            <a:extLst>
              <a:ext uri="{FF2B5EF4-FFF2-40B4-BE49-F238E27FC236}">
                <a16:creationId xmlns:a16="http://schemas.microsoft.com/office/drawing/2014/main" id="{CE1F1414-27F8-D56D-40A2-62ACD8BDD5C0}"/>
              </a:ext>
            </a:extLst>
          </p:cNvPr>
          <p:cNvSpPr txBox="1">
            <a:spLocks/>
          </p:cNvSpPr>
          <p:nvPr userDrawn="1"/>
        </p:nvSpPr>
        <p:spPr>
          <a:xfrm>
            <a:off x="436090" y="188541"/>
            <a:ext cx="11282291" cy="446583"/>
          </a:xfrm>
          <a:prstGeom prst="rect">
            <a:avLst/>
          </a:prstGeom>
        </p:spPr>
        <p:txBody>
          <a:bodyPr anchor="ctr"/>
          <a:lstStyle>
            <a:lvl1pPr algn="l" defTabSz="914332" rtl="0" eaLnBrk="1" latinLnBrk="0" hangingPunct="1">
              <a:lnSpc>
                <a:spcPct val="90000"/>
              </a:lnSpc>
              <a:spcBef>
                <a:spcPct val="0"/>
              </a:spcBef>
              <a:buNone/>
              <a:defRPr kumimoji="1" sz="2800" kern="1200">
                <a:solidFill>
                  <a:schemeClr val="tx1"/>
                </a:solidFill>
                <a:latin typeface="游ゴシック" panose="020B0400000000000000" pitchFamily="50" charset="-128"/>
                <a:ea typeface="游ゴシック" panose="020B0400000000000000" pitchFamily="50" charset="-128"/>
                <a:cs typeface="+mj-cs"/>
              </a:defRPr>
            </a:lvl1pPr>
          </a:lstStyle>
          <a:p>
            <a:r>
              <a:rPr lang="ja-JP" altLang="en-US"/>
              <a:t>マスター タイトルの書式設定</a:t>
            </a:r>
            <a:endParaRPr lang="ja-JP" altLang="en-US" dirty="0"/>
          </a:p>
        </p:txBody>
      </p:sp>
      <p:cxnSp>
        <p:nvCxnSpPr>
          <p:cNvPr id="17" name="直線コネクタ 16">
            <a:extLst>
              <a:ext uri="{FF2B5EF4-FFF2-40B4-BE49-F238E27FC236}">
                <a16:creationId xmlns:a16="http://schemas.microsoft.com/office/drawing/2014/main" id="{DA258A0B-965E-D752-2ADE-CA22D653F4A3}"/>
              </a:ext>
            </a:extLst>
          </p:cNvPr>
          <p:cNvCxnSpPr>
            <a:cxnSpLocks/>
          </p:cNvCxnSpPr>
          <p:nvPr userDrawn="1"/>
        </p:nvCxnSpPr>
        <p:spPr>
          <a:xfrm>
            <a:off x="436091" y="686728"/>
            <a:ext cx="11282291" cy="0"/>
          </a:xfrm>
          <a:prstGeom prst="line">
            <a:avLst/>
          </a:prstGeom>
          <a:ln w="19050">
            <a:solidFill>
              <a:srgbClr val="AEAEAE"/>
            </a:solidFill>
          </a:ln>
        </p:spPr>
        <p:style>
          <a:lnRef idx="1">
            <a:schemeClr val="accent1"/>
          </a:lnRef>
          <a:fillRef idx="0">
            <a:schemeClr val="accent1"/>
          </a:fillRef>
          <a:effectRef idx="0">
            <a:schemeClr val="accent1"/>
          </a:effectRef>
          <a:fontRef idx="minor">
            <a:schemeClr val="tx1"/>
          </a:fontRef>
        </p:style>
      </p:cxnSp>
      <p:sp>
        <p:nvSpPr>
          <p:cNvPr id="19" name="スライド番号プレースホルダー 5">
            <a:extLst>
              <a:ext uri="{FF2B5EF4-FFF2-40B4-BE49-F238E27FC236}">
                <a16:creationId xmlns:a16="http://schemas.microsoft.com/office/drawing/2014/main" id="{2B464758-C978-71D0-39B5-C4F079E126B8}"/>
              </a:ext>
            </a:extLst>
          </p:cNvPr>
          <p:cNvSpPr>
            <a:spLocks noGrp="1"/>
          </p:cNvSpPr>
          <p:nvPr>
            <p:ph type="sldNum" sz="quarter" idx="4"/>
          </p:nvPr>
        </p:nvSpPr>
        <p:spPr>
          <a:xfrm>
            <a:off x="436099" y="6492883"/>
            <a:ext cx="580768" cy="365125"/>
          </a:xfrm>
          <a:prstGeom prst="rect">
            <a:avLst/>
          </a:prstGeom>
        </p:spPr>
        <p:txBody>
          <a:bodyPr vert="horz" lIns="91440" tIns="45720" rIns="91440" bIns="45720" rtlCol="0" anchor="ctr"/>
          <a:lstStyle>
            <a:lvl1pPr algn="ctr">
              <a:defRPr sz="900">
                <a:solidFill>
                  <a:schemeClr val="bg1"/>
                </a:solidFill>
                <a:latin typeface="Meiryo UI" panose="020B0604030504040204" pitchFamily="50" charset="-128"/>
                <a:ea typeface="Meiryo UI" panose="020B0604030504040204" pitchFamily="50" charset="-128"/>
              </a:defRPr>
            </a:lvl1pPr>
          </a:lstStyle>
          <a:p>
            <a:fld id="{0421D1D2-FE74-4464-B351-2B455AFAB873}" type="slidenum">
              <a:rPr lang="ja-JP" altLang="en-US" smtClean="0"/>
              <a:pPr/>
              <a:t>‹#›</a:t>
            </a:fld>
            <a:endParaRPr lang="ja-JP" altLang="en-US" dirty="0"/>
          </a:p>
        </p:txBody>
      </p:sp>
      <p:sp>
        <p:nvSpPr>
          <p:cNvPr id="20" name="フッター プレースホルダー 4">
            <a:extLst>
              <a:ext uri="{FF2B5EF4-FFF2-40B4-BE49-F238E27FC236}">
                <a16:creationId xmlns:a16="http://schemas.microsoft.com/office/drawing/2014/main" id="{F8B0844B-4FEC-CE84-FE35-5E8ED02ED192}"/>
              </a:ext>
            </a:extLst>
          </p:cNvPr>
          <p:cNvSpPr>
            <a:spLocks noGrp="1"/>
          </p:cNvSpPr>
          <p:nvPr>
            <p:ph type="ftr" sz="quarter" idx="3"/>
          </p:nvPr>
        </p:nvSpPr>
        <p:spPr>
          <a:xfrm>
            <a:off x="6468766" y="6492883"/>
            <a:ext cx="5723239" cy="365125"/>
          </a:xfrm>
          <a:prstGeom prst="rect">
            <a:avLst/>
          </a:prstGeom>
        </p:spPr>
        <p:txBody>
          <a:bodyPr vert="horz" lIns="91440" tIns="45720" rIns="91440" bIns="45720" rtlCol="0" anchor="ctr"/>
          <a:lstStyle>
            <a:lvl1pPr algn="r">
              <a:defRPr sz="900">
                <a:solidFill>
                  <a:schemeClr val="bg1"/>
                </a:solidFill>
                <a:latin typeface="+mj-ea"/>
                <a:ea typeface="+mj-ea"/>
              </a:defRPr>
            </a:lvl1pPr>
          </a:lstStyle>
          <a:p>
            <a:r>
              <a:rPr lang="en-US" altLang="ja-JP"/>
              <a:t>© 2022 Adlib Tech Ventures, Inc. All Rights Reserved. &lt;Confidential&gt;</a:t>
            </a:r>
            <a:endParaRPr lang="ja-JP" altLang="en-US" dirty="0"/>
          </a:p>
        </p:txBody>
      </p:sp>
    </p:spTree>
    <p:extLst>
      <p:ext uri="{BB962C8B-B14F-4D97-AF65-F5344CB8AC3E}">
        <p14:creationId xmlns:p14="http://schemas.microsoft.com/office/powerpoint/2010/main" val="38713108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タイトルと縦書きテキスト">
    <p:spTree>
      <p:nvGrpSpPr>
        <p:cNvPr id="1" name=""/>
        <p:cNvGrpSpPr/>
        <p:nvPr/>
      </p:nvGrpSpPr>
      <p:grpSpPr>
        <a:xfrm>
          <a:off x="0" y="0"/>
          <a:ext cx="0" cy="0"/>
          <a:chOff x="0" y="0"/>
          <a:chExt cx="0" cy="0"/>
        </a:xfrm>
      </p:grpSpPr>
      <p:sp>
        <p:nvSpPr>
          <p:cNvPr id="3" name="縦書きテキスト プレースホルダー 2">
            <a:extLst>
              <a:ext uri="{FF2B5EF4-FFF2-40B4-BE49-F238E27FC236}">
                <a16:creationId xmlns:a16="http://schemas.microsoft.com/office/drawing/2014/main" id="{89C8EDDB-2706-E1DF-2623-DDEED20C520A}"/>
              </a:ext>
            </a:extLst>
          </p:cNvPr>
          <p:cNvSpPr>
            <a:spLocks noGrp="1"/>
          </p:cNvSpPr>
          <p:nvPr>
            <p:ph type="body" orient="vert" idx="1"/>
          </p:nvPr>
        </p:nvSpPr>
        <p:spPr>
          <a:xfrm>
            <a:off x="436097" y="738332"/>
            <a:ext cx="11282291" cy="4957761"/>
          </a:xfrm>
          <a:prstGeom prst="rect">
            <a:avLst/>
          </a:prstGeom>
        </p:spPr>
        <p:txBody>
          <a:bodyPr vert="eaVert"/>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14" name="タイトル 1">
            <a:extLst>
              <a:ext uri="{FF2B5EF4-FFF2-40B4-BE49-F238E27FC236}">
                <a16:creationId xmlns:a16="http://schemas.microsoft.com/office/drawing/2014/main" id="{E16BC49D-33B6-CAD7-8FB7-1E476D00E149}"/>
              </a:ext>
            </a:extLst>
          </p:cNvPr>
          <p:cNvSpPr>
            <a:spLocks noGrp="1"/>
          </p:cNvSpPr>
          <p:nvPr>
            <p:ph type="title"/>
          </p:nvPr>
        </p:nvSpPr>
        <p:spPr>
          <a:xfrm>
            <a:off x="436090" y="188541"/>
            <a:ext cx="11282291" cy="446583"/>
          </a:xfrm>
          <a:prstGeom prst="rect">
            <a:avLst/>
          </a:prstGeom>
        </p:spPr>
        <p:txBody>
          <a:bodyPr anchor="ctr"/>
          <a:lstStyle>
            <a:lvl1pPr>
              <a:defRPr sz="2800"/>
            </a:lvl1pPr>
          </a:lstStyle>
          <a:p>
            <a:r>
              <a:rPr kumimoji="1" lang="ja-JP" altLang="en-US" dirty="0"/>
              <a:t>マスター タイトルの書式設定</a:t>
            </a:r>
          </a:p>
        </p:txBody>
      </p:sp>
      <p:cxnSp>
        <p:nvCxnSpPr>
          <p:cNvPr id="15" name="直線コネクタ 14">
            <a:extLst>
              <a:ext uri="{FF2B5EF4-FFF2-40B4-BE49-F238E27FC236}">
                <a16:creationId xmlns:a16="http://schemas.microsoft.com/office/drawing/2014/main" id="{30153E6C-38AE-6B53-DFC7-EB2FA310E3FD}"/>
              </a:ext>
            </a:extLst>
          </p:cNvPr>
          <p:cNvCxnSpPr>
            <a:cxnSpLocks/>
          </p:cNvCxnSpPr>
          <p:nvPr userDrawn="1"/>
        </p:nvCxnSpPr>
        <p:spPr>
          <a:xfrm>
            <a:off x="436091" y="686728"/>
            <a:ext cx="11282291" cy="0"/>
          </a:xfrm>
          <a:prstGeom prst="line">
            <a:avLst/>
          </a:prstGeom>
          <a:ln w="19050">
            <a:solidFill>
              <a:srgbClr val="AEAEAE"/>
            </a:solidFill>
          </a:ln>
        </p:spPr>
        <p:style>
          <a:lnRef idx="1">
            <a:schemeClr val="accent1"/>
          </a:lnRef>
          <a:fillRef idx="0">
            <a:schemeClr val="accent1"/>
          </a:fillRef>
          <a:effectRef idx="0">
            <a:schemeClr val="accent1"/>
          </a:effectRef>
          <a:fontRef idx="minor">
            <a:schemeClr val="tx1"/>
          </a:fontRef>
        </p:style>
      </p:cxnSp>
      <p:sp>
        <p:nvSpPr>
          <p:cNvPr id="16" name="スライド番号プレースホルダー 5">
            <a:extLst>
              <a:ext uri="{FF2B5EF4-FFF2-40B4-BE49-F238E27FC236}">
                <a16:creationId xmlns:a16="http://schemas.microsoft.com/office/drawing/2014/main" id="{78ABE437-5730-E773-7A6A-A210822600DB}"/>
              </a:ext>
            </a:extLst>
          </p:cNvPr>
          <p:cNvSpPr>
            <a:spLocks noGrp="1"/>
          </p:cNvSpPr>
          <p:nvPr>
            <p:ph type="sldNum" sz="quarter" idx="4"/>
          </p:nvPr>
        </p:nvSpPr>
        <p:spPr>
          <a:xfrm>
            <a:off x="436099" y="6492883"/>
            <a:ext cx="580768" cy="365125"/>
          </a:xfrm>
          <a:prstGeom prst="rect">
            <a:avLst/>
          </a:prstGeom>
        </p:spPr>
        <p:txBody>
          <a:bodyPr vert="horz" lIns="91440" tIns="45720" rIns="91440" bIns="45720" rtlCol="0" anchor="ctr"/>
          <a:lstStyle>
            <a:lvl1pPr algn="ctr">
              <a:defRPr sz="900">
                <a:solidFill>
                  <a:schemeClr val="bg1"/>
                </a:solidFill>
                <a:latin typeface="Meiryo UI" panose="020B0604030504040204" pitchFamily="50" charset="-128"/>
                <a:ea typeface="Meiryo UI" panose="020B0604030504040204" pitchFamily="50" charset="-128"/>
              </a:defRPr>
            </a:lvl1pPr>
          </a:lstStyle>
          <a:p>
            <a:fld id="{0421D1D2-FE74-4464-B351-2B455AFAB873}" type="slidenum">
              <a:rPr lang="ja-JP" altLang="en-US" smtClean="0"/>
              <a:pPr/>
              <a:t>‹#›</a:t>
            </a:fld>
            <a:endParaRPr lang="ja-JP" altLang="en-US" dirty="0"/>
          </a:p>
        </p:txBody>
      </p:sp>
      <p:sp>
        <p:nvSpPr>
          <p:cNvPr id="17" name="フッター プレースホルダー 4">
            <a:extLst>
              <a:ext uri="{FF2B5EF4-FFF2-40B4-BE49-F238E27FC236}">
                <a16:creationId xmlns:a16="http://schemas.microsoft.com/office/drawing/2014/main" id="{21728214-9A5F-C428-7BB9-7825D40DFD66}"/>
              </a:ext>
            </a:extLst>
          </p:cNvPr>
          <p:cNvSpPr>
            <a:spLocks noGrp="1"/>
          </p:cNvSpPr>
          <p:nvPr>
            <p:ph type="ftr" sz="quarter" idx="3"/>
          </p:nvPr>
        </p:nvSpPr>
        <p:spPr>
          <a:xfrm>
            <a:off x="6468766" y="6492883"/>
            <a:ext cx="5723239" cy="365125"/>
          </a:xfrm>
          <a:prstGeom prst="rect">
            <a:avLst/>
          </a:prstGeom>
        </p:spPr>
        <p:txBody>
          <a:bodyPr vert="horz" lIns="91440" tIns="45720" rIns="91440" bIns="45720" rtlCol="0" anchor="ctr"/>
          <a:lstStyle>
            <a:lvl1pPr algn="r">
              <a:defRPr sz="900">
                <a:solidFill>
                  <a:schemeClr val="bg1"/>
                </a:solidFill>
                <a:latin typeface="+mj-ea"/>
                <a:ea typeface="+mj-ea"/>
              </a:defRPr>
            </a:lvl1pPr>
          </a:lstStyle>
          <a:p>
            <a:r>
              <a:rPr lang="en-US" altLang="ja-JP"/>
              <a:t>© 2022 Adlib Tech Ventures, Inc. All Rights Reserved. &lt;Confidential&gt;</a:t>
            </a:r>
            <a:endParaRPr lang="ja-JP" altLang="en-US" dirty="0"/>
          </a:p>
        </p:txBody>
      </p:sp>
    </p:spTree>
    <p:extLst>
      <p:ext uri="{BB962C8B-B14F-4D97-AF65-F5344CB8AC3E}">
        <p14:creationId xmlns:p14="http://schemas.microsoft.com/office/powerpoint/2010/main" val="37749283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3720F86E-9B51-420E-3335-5E190FAA0DE1}"/>
              </a:ext>
            </a:extLst>
          </p:cNvPr>
          <p:cNvSpPr>
            <a:spLocks noGrp="1"/>
          </p:cNvSpPr>
          <p:nvPr>
            <p:ph type="title" orient="vert"/>
          </p:nvPr>
        </p:nvSpPr>
        <p:spPr>
          <a:xfrm>
            <a:off x="9089481" y="736489"/>
            <a:ext cx="2628900" cy="5560944"/>
          </a:xfrm>
          <a:prstGeom prst="rect">
            <a:avLst/>
          </a:prstGeom>
        </p:spPr>
        <p:txBody>
          <a:bodyPr vert="eaVert">
            <a:normAutofit/>
          </a:bodyPr>
          <a:lstStyle>
            <a:lvl1pPr>
              <a:defRPr sz="3200"/>
            </a:lvl1pPr>
          </a:lstStyle>
          <a:p>
            <a:r>
              <a:rPr kumimoji="1" lang="ja-JP" altLang="en-US" dirty="0"/>
              <a:t>マスター タイトルの書式設定</a:t>
            </a:r>
          </a:p>
        </p:txBody>
      </p:sp>
      <p:sp>
        <p:nvSpPr>
          <p:cNvPr id="3" name="縦書きテキスト プレースホルダー 2">
            <a:extLst>
              <a:ext uri="{FF2B5EF4-FFF2-40B4-BE49-F238E27FC236}">
                <a16:creationId xmlns:a16="http://schemas.microsoft.com/office/drawing/2014/main" id="{12C6C558-F530-C481-8FBB-BB307EBF9B26}"/>
              </a:ext>
            </a:extLst>
          </p:cNvPr>
          <p:cNvSpPr>
            <a:spLocks noGrp="1"/>
          </p:cNvSpPr>
          <p:nvPr>
            <p:ph type="body" orient="vert" idx="1"/>
          </p:nvPr>
        </p:nvSpPr>
        <p:spPr>
          <a:xfrm>
            <a:off x="436099" y="736489"/>
            <a:ext cx="8532410" cy="5560944"/>
          </a:xfrm>
          <a:prstGeom prst="rect">
            <a:avLst/>
          </a:prstGeom>
        </p:spPr>
        <p:txBody>
          <a:bodyPr vert="eaVert"/>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9" name="タイトル 1">
            <a:extLst>
              <a:ext uri="{FF2B5EF4-FFF2-40B4-BE49-F238E27FC236}">
                <a16:creationId xmlns:a16="http://schemas.microsoft.com/office/drawing/2014/main" id="{C0581E68-5789-465D-2FF1-05B5F94B6523}"/>
              </a:ext>
            </a:extLst>
          </p:cNvPr>
          <p:cNvSpPr txBox="1">
            <a:spLocks/>
          </p:cNvSpPr>
          <p:nvPr userDrawn="1"/>
        </p:nvSpPr>
        <p:spPr>
          <a:xfrm>
            <a:off x="436090" y="188541"/>
            <a:ext cx="11282291" cy="446583"/>
          </a:xfrm>
          <a:prstGeom prst="rect">
            <a:avLst/>
          </a:prstGeom>
        </p:spPr>
        <p:txBody>
          <a:bodyPr anchor="ctr"/>
          <a:lstStyle>
            <a:lvl1pPr algn="l" defTabSz="914332" rtl="0" eaLnBrk="1" latinLnBrk="0" hangingPunct="1">
              <a:lnSpc>
                <a:spcPct val="90000"/>
              </a:lnSpc>
              <a:spcBef>
                <a:spcPct val="0"/>
              </a:spcBef>
              <a:buNone/>
              <a:defRPr kumimoji="1" sz="2800" kern="1200">
                <a:solidFill>
                  <a:schemeClr val="tx1"/>
                </a:solidFill>
                <a:latin typeface="游ゴシック" panose="020B0400000000000000" pitchFamily="50" charset="-128"/>
                <a:ea typeface="游ゴシック" panose="020B0400000000000000" pitchFamily="50" charset="-128"/>
                <a:cs typeface="+mj-cs"/>
              </a:defRPr>
            </a:lvl1pPr>
          </a:lstStyle>
          <a:p>
            <a:r>
              <a:rPr lang="ja-JP" altLang="en-US"/>
              <a:t>マスター タイトルの書式設定</a:t>
            </a:r>
            <a:endParaRPr lang="ja-JP" altLang="en-US" dirty="0"/>
          </a:p>
        </p:txBody>
      </p:sp>
      <p:cxnSp>
        <p:nvCxnSpPr>
          <p:cNvPr id="10" name="直線コネクタ 9">
            <a:extLst>
              <a:ext uri="{FF2B5EF4-FFF2-40B4-BE49-F238E27FC236}">
                <a16:creationId xmlns:a16="http://schemas.microsoft.com/office/drawing/2014/main" id="{F0905BC4-BFA0-69FF-7F12-6660765C3871}"/>
              </a:ext>
            </a:extLst>
          </p:cNvPr>
          <p:cNvCxnSpPr>
            <a:cxnSpLocks/>
          </p:cNvCxnSpPr>
          <p:nvPr userDrawn="1"/>
        </p:nvCxnSpPr>
        <p:spPr>
          <a:xfrm>
            <a:off x="436091" y="686728"/>
            <a:ext cx="11282291" cy="0"/>
          </a:xfrm>
          <a:prstGeom prst="line">
            <a:avLst/>
          </a:prstGeom>
          <a:ln w="19050">
            <a:solidFill>
              <a:srgbClr val="AEAEAE"/>
            </a:solidFill>
          </a:ln>
        </p:spPr>
        <p:style>
          <a:lnRef idx="1">
            <a:schemeClr val="accent1"/>
          </a:lnRef>
          <a:fillRef idx="0">
            <a:schemeClr val="accent1"/>
          </a:fillRef>
          <a:effectRef idx="0">
            <a:schemeClr val="accent1"/>
          </a:effectRef>
          <a:fontRef idx="minor">
            <a:schemeClr val="tx1"/>
          </a:fontRef>
        </p:style>
      </p:cxnSp>
      <p:sp>
        <p:nvSpPr>
          <p:cNvPr id="11" name="スライド番号プレースホルダー 5">
            <a:extLst>
              <a:ext uri="{FF2B5EF4-FFF2-40B4-BE49-F238E27FC236}">
                <a16:creationId xmlns:a16="http://schemas.microsoft.com/office/drawing/2014/main" id="{8C58BD92-D9E6-5CE8-B67B-F0F1CBD4DB20}"/>
              </a:ext>
            </a:extLst>
          </p:cNvPr>
          <p:cNvSpPr>
            <a:spLocks noGrp="1"/>
          </p:cNvSpPr>
          <p:nvPr>
            <p:ph type="sldNum" sz="quarter" idx="4"/>
          </p:nvPr>
        </p:nvSpPr>
        <p:spPr>
          <a:xfrm>
            <a:off x="436099" y="6492883"/>
            <a:ext cx="580768" cy="365125"/>
          </a:xfrm>
          <a:prstGeom prst="rect">
            <a:avLst/>
          </a:prstGeom>
        </p:spPr>
        <p:txBody>
          <a:bodyPr vert="horz" lIns="91440" tIns="45720" rIns="91440" bIns="45720" rtlCol="0" anchor="ctr"/>
          <a:lstStyle>
            <a:lvl1pPr algn="ctr">
              <a:defRPr sz="900">
                <a:solidFill>
                  <a:schemeClr val="bg1"/>
                </a:solidFill>
                <a:latin typeface="Meiryo UI" panose="020B0604030504040204" pitchFamily="50" charset="-128"/>
                <a:ea typeface="Meiryo UI" panose="020B0604030504040204" pitchFamily="50" charset="-128"/>
              </a:defRPr>
            </a:lvl1pPr>
          </a:lstStyle>
          <a:p>
            <a:fld id="{0421D1D2-FE74-4464-B351-2B455AFAB873}" type="slidenum">
              <a:rPr lang="ja-JP" altLang="en-US" smtClean="0"/>
              <a:pPr/>
              <a:t>‹#›</a:t>
            </a:fld>
            <a:endParaRPr lang="ja-JP" altLang="en-US" dirty="0"/>
          </a:p>
        </p:txBody>
      </p:sp>
      <p:sp>
        <p:nvSpPr>
          <p:cNvPr id="12" name="フッター プレースホルダー 4">
            <a:extLst>
              <a:ext uri="{FF2B5EF4-FFF2-40B4-BE49-F238E27FC236}">
                <a16:creationId xmlns:a16="http://schemas.microsoft.com/office/drawing/2014/main" id="{7A2EC974-727D-411D-CE0B-F9F0887EB67D}"/>
              </a:ext>
            </a:extLst>
          </p:cNvPr>
          <p:cNvSpPr>
            <a:spLocks noGrp="1"/>
          </p:cNvSpPr>
          <p:nvPr>
            <p:ph type="ftr" sz="quarter" idx="3"/>
          </p:nvPr>
        </p:nvSpPr>
        <p:spPr>
          <a:xfrm>
            <a:off x="6468766" y="6492883"/>
            <a:ext cx="5723239" cy="365125"/>
          </a:xfrm>
          <a:prstGeom prst="rect">
            <a:avLst/>
          </a:prstGeom>
        </p:spPr>
        <p:txBody>
          <a:bodyPr vert="horz" lIns="91440" tIns="45720" rIns="91440" bIns="45720" rtlCol="0" anchor="ctr"/>
          <a:lstStyle>
            <a:lvl1pPr algn="r">
              <a:defRPr sz="900">
                <a:solidFill>
                  <a:schemeClr val="bg1"/>
                </a:solidFill>
                <a:latin typeface="+mj-ea"/>
                <a:ea typeface="+mj-ea"/>
              </a:defRPr>
            </a:lvl1pPr>
          </a:lstStyle>
          <a:p>
            <a:r>
              <a:rPr lang="en-US" altLang="ja-JP"/>
              <a:t>© 2022 Adlib Tech Ventures, Inc. All Rights Reserved. &lt;Confidential&gt;</a:t>
            </a:r>
            <a:endParaRPr lang="ja-JP" altLang="en-US" dirty="0"/>
          </a:p>
        </p:txBody>
      </p:sp>
    </p:spTree>
    <p:extLst>
      <p:ext uri="{BB962C8B-B14F-4D97-AF65-F5344CB8AC3E}">
        <p14:creationId xmlns:p14="http://schemas.microsoft.com/office/powerpoint/2010/main" val="14498582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blank" preserve="1">
  <p:cSld name="最終スライド">
    <p:spTree>
      <p:nvGrpSpPr>
        <p:cNvPr id="1" name=""/>
        <p:cNvGrpSpPr/>
        <p:nvPr/>
      </p:nvGrpSpPr>
      <p:grpSpPr>
        <a:xfrm>
          <a:off x="0" y="0"/>
          <a:ext cx="0" cy="0"/>
          <a:chOff x="0" y="0"/>
          <a:chExt cx="0" cy="0"/>
        </a:xfrm>
      </p:grpSpPr>
      <p:sp>
        <p:nvSpPr>
          <p:cNvPr id="3" name="フッター プレースホルダー 2">
            <a:extLst>
              <a:ext uri="{FF2B5EF4-FFF2-40B4-BE49-F238E27FC236}">
                <a16:creationId xmlns:a16="http://schemas.microsoft.com/office/drawing/2014/main" id="{D21CB040-18B2-EE25-7DDD-4D521127C360}"/>
              </a:ext>
            </a:extLst>
          </p:cNvPr>
          <p:cNvSpPr>
            <a:spLocks noGrp="1"/>
          </p:cNvSpPr>
          <p:nvPr>
            <p:ph type="ftr" sz="quarter" idx="11"/>
          </p:nvPr>
        </p:nvSpPr>
        <p:spPr>
          <a:xfrm>
            <a:off x="6468766" y="6492883"/>
            <a:ext cx="5723239" cy="365125"/>
          </a:xfrm>
          <a:prstGeom prst="rect">
            <a:avLst/>
          </a:prstGeom>
        </p:spPr>
        <p:txBody>
          <a:bodyPr/>
          <a:lstStyle/>
          <a:p>
            <a:r>
              <a:rPr kumimoji="1" lang="en-US" altLang="ja-JP"/>
              <a:t>©Adlib Tech Ventures Co., Ltd 2020 All Rights Reserved. &lt;Confidential&gt;</a:t>
            </a:r>
            <a:endParaRPr kumimoji="1" lang="ja-JP" altLang="en-US"/>
          </a:p>
        </p:txBody>
      </p:sp>
      <p:sp>
        <p:nvSpPr>
          <p:cNvPr id="4" name="スライド番号プレースホルダー 3">
            <a:extLst>
              <a:ext uri="{FF2B5EF4-FFF2-40B4-BE49-F238E27FC236}">
                <a16:creationId xmlns:a16="http://schemas.microsoft.com/office/drawing/2014/main" id="{6459D7CC-C5B0-4EBF-8CE5-C17A733B472C}"/>
              </a:ext>
            </a:extLst>
          </p:cNvPr>
          <p:cNvSpPr>
            <a:spLocks noGrp="1"/>
          </p:cNvSpPr>
          <p:nvPr>
            <p:ph type="sldNum" sz="quarter" idx="12"/>
          </p:nvPr>
        </p:nvSpPr>
        <p:spPr>
          <a:xfrm>
            <a:off x="436099" y="6492883"/>
            <a:ext cx="580768" cy="365125"/>
          </a:xfrm>
          <a:prstGeom prst="rect">
            <a:avLst/>
          </a:prstGeom>
        </p:spPr>
        <p:txBody>
          <a:bodyPr/>
          <a:lstStyle/>
          <a:p>
            <a:fld id="{0421D1D2-FE74-4464-B351-2B455AFAB873}" type="slidenum">
              <a:rPr kumimoji="1" lang="ja-JP" altLang="en-US" smtClean="0"/>
              <a:t>‹#›</a:t>
            </a:fld>
            <a:endParaRPr kumimoji="1" lang="ja-JP" altLang="en-US"/>
          </a:p>
        </p:txBody>
      </p:sp>
      <p:pic>
        <p:nvPicPr>
          <p:cNvPr id="6" name="図 5" descr="ダイアグラム が含まれている画像&#10;&#10;自動的に生成された説明">
            <a:extLst>
              <a:ext uri="{FF2B5EF4-FFF2-40B4-BE49-F238E27FC236}">
                <a16:creationId xmlns:a16="http://schemas.microsoft.com/office/drawing/2014/main" id="{F9E9392A-D172-5116-EF22-1D431B1FDBE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12920" y="1645920"/>
            <a:ext cx="3566160" cy="3566160"/>
          </a:xfrm>
          <a:prstGeom prst="rect">
            <a:avLst/>
          </a:prstGeom>
        </p:spPr>
      </p:pic>
    </p:spTree>
    <p:extLst>
      <p:ext uri="{BB962C8B-B14F-4D97-AF65-F5344CB8AC3E}">
        <p14:creationId xmlns:p14="http://schemas.microsoft.com/office/powerpoint/2010/main" val="1033620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5E186135-9598-B8BC-ECFC-0B579229A268}"/>
              </a:ext>
            </a:extLst>
          </p:cNvPr>
          <p:cNvSpPr>
            <a:spLocks noGrp="1"/>
          </p:cNvSpPr>
          <p:nvPr>
            <p:ph idx="1"/>
          </p:nvPr>
        </p:nvSpPr>
        <p:spPr>
          <a:xfrm>
            <a:off x="436097" y="738333"/>
            <a:ext cx="11282291" cy="5608826"/>
          </a:xfrm>
          <a:prstGeom prst="rect">
            <a:avLst/>
          </a:prstGeom>
        </p:spPr>
        <p:txBody>
          <a:bodyPr/>
          <a:lstStyle>
            <a:lvl1pPr>
              <a:lnSpc>
                <a:spcPct val="100000"/>
              </a:lnSpc>
              <a:defRPr sz="1800"/>
            </a:lvl1pPr>
            <a:lvl2pPr>
              <a:lnSpc>
                <a:spcPct val="100000"/>
              </a:lnSpc>
              <a:defRPr sz="1800"/>
            </a:lvl2pPr>
            <a:lvl3pPr>
              <a:lnSpc>
                <a:spcPct val="100000"/>
              </a:lnSpc>
              <a:defRPr sz="1800"/>
            </a:lvl3pPr>
            <a:lvl4pPr>
              <a:lnSpc>
                <a:spcPct val="100000"/>
              </a:lnSpc>
              <a:defRPr sz="1800"/>
            </a:lvl4pPr>
            <a:lvl5pPr>
              <a:lnSpc>
                <a:spcPct val="100000"/>
              </a:lnSpc>
              <a:defRPr sz="1800"/>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11" name="タイトル 1">
            <a:extLst>
              <a:ext uri="{FF2B5EF4-FFF2-40B4-BE49-F238E27FC236}">
                <a16:creationId xmlns:a16="http://schemas.microsoft.com/office/drawing/2014/main" id="{639E4A16-A2A8-CB39-EB45-3B37F74E3F81}"/>
              </a:ext>
            </a:extLst>
          </p:cNvPr>
          <p:cNvSpPr>
            <a:spLocks noGrp="1"/>
          </p:cNvSpPr>
          <p:nvPr>
            <p:ph type="title"/>
          </p:nvPr>
        </p:nvSpPr>
        <p:spPr>
          <a:xfrm>
            <a:off x="436090" y="188541"/>
            <a:ext cx="11282291" cy="446583"/>
          </a:xfrm>
          <a:prstGeom prst="rect">
            <a:avLst/>
          </a:prstGeom>
        </p:spPr>
        <p:txBody>
          <a:bodyPr anchor="ctr"/>
          <a:lstStyle>
            <a:lvl1pPr>
              <a:defRPr sz="2800"/>
            </a:lvl1pPr>
          </a:lstStyle>
          <a:p>
            <a:r>
              <a:rPr kumimoji="1" lang="ja-JP" altLang="en-US" dirty="0"/>
              <a:t>マスター タイトルの書式設定</a:t>
            </a:r>
          </a:p>
        </p:txBody>
      </p:sp>
      <p:cxnSp>
        <p:nvCxnSpPr>
          <p:cNvPr id="15" name="直線コネクタ 14">
            <a:extLst>
              <a:ext uri="{FF2B5EF4-FFF2-40B4-BE49-F238E27FC236}">
                <a16:creationId xmlns:a16="http://schemas.microsoft.com/office/drawing/2014/main" id="{2FB41F99-9555-3EDE-B1CC-6F07865F486D}"/>
              </a:ext>
            </a:extLst>
          </p:cNvPr>
          <p:cNvCxnSpPr>
            <a:cxnSpLocks/>
          </p:cNvCxnSpPr>
          <p:nvPr userDrawn="1"/>
        </p:nvCxnSpPr>
        <p:spPr>
          <a:xfrm>
            <a:off x="436091" y="686728"/>
            <a:ext cx="11282291" cy="0"/>
          </a:xfrm>
          <a:prstGeom prst="line">
            <a:avLst/>
          </a:prstGeom>
          <a:ln w="19050">
            <a:solidFill>
              <a:srgbClr val="AEAEAE"/>
            </a:solidFill>
          </a:ln>
        </p:spPr>
        <p:style>
          <a:lnRef idx="1">
            <a:schemeClr val="accent1"/>
          </a:lnRef>
          <a:fillRef idx="0">
            <a:schemeClr val="accent1"/>
          </a:fillRef>
          <a:effectRef idx="0">
            <a:schemeClr val="accent1"/>
          </a:effectRef>
          <a:fontRef idx="minor">
            <a:schemeClr val="tx1"/>
          </a:fontRef>
        </p:style>
      </p:cxnSp>
      <p:sp>
        <p:nvSpPr>
          <p:cNvPr id="17" name="スライド番号プレースホルダー 5">
            <a:extLst>
              <a:ext uri="{FF2B5EF4-FFF2-40B4-BE49-F238E27FC236}">
                <a16:creationId xmlns:a16="http://schemas.microsoft.com/office/drawing/2014/main" id="{A4680EAE-C835-E131-B379-D76F37D46BBE}"/>
              </a:ext>
            </a:extLst>
          </p:cNvPr>
          <p:cNvSpPr>
            <a:spLocks noGrp="1"/>
          </p:cNvSpPr>
          <p:nvPr>
            <p:ph type="sldNum" sz="quarter" idx="4"/>
          </p:nvPr>
        </p:nvSpPr>
        <p:spPr>
          <a:xfrm>
            <a:off x="436099" y="6492883"/>
            <a:ext cx="580768" cy="365125"/>
          </a:xfrm>
          <a:prstGeom prst="rect">
            <a:avLst/>
          </a:prstGeom>
        </p:spPr>
        <p:txBody>
          <a:bodyPr vert="horz" lIns="91440" tIns="45720" rIns="91440" bIns="45720" rtlCol="0" anchor="ctr"/>
          <a:lstStyle>
            <a:lvl1pPr algn="ctr">
              <a:defRPr sz="900">
                <a:solidFill>
                  <a:schemeClr val="bg1"/>
                </a:solidFill>
                <a:latin typeface="Meiryo UI" panose="020B0604030504040204" pitchFamily="50" charset="-128"/>
                <a:ea typeface="Meiryo UI" panose="020B0604030504040204" pitchFamily="50" charset="-128"/>
              </a:defRPr>
            </a:lvl1pPr>
          </a:lstStyle>
          <a:p>
            <a:fld id="{0421D1D2-FE74-4464-B351-2B455AFAB873}" type="slidenum">
              <a:rPr lang="ja-JP" altLang="en-US" smtClean="0"/>
              <a:pPr/>
              <a:t>‹#›</a:t>
            </a:fld>
            <a:endParaRPr lang="ja-JP" altLang="en-US" dirty="0"/>
          </a:p>
        </p:txBody>
      </p:sp>
      <p:sp>
        <p:nvSpPr>
          <p:cNvPr id="18" name="フッター プレースホルダー 4">
            <a:extLst>
              <a:ext uri="{FF2B5EF4-FFF2-40B4-BE49-F238E27FC236}">
                <a16:creationId xmlns:a16="http://schemas.microsoft.com/office/drawing/2014/main" id="{5728F9BC-4A5D-67E6-5805-9FD8BC3EAD88}"/>
              </a:ext>
            </a:extLst>
          </p:cNvPr>
          <p:cNvSpPr>
            <a:spLocks noGrp="1"/>
          </p:cNvSpPr>
          <p:nvPr>
            <p:ph type="ftr" sz="quarter" idx="3"/>
          </p:nvPr>
        </p:nvSpPr>
        <p:spPr>
          <a:xfrm>
            <a:off x="6468766" y="6492883"/>
            <a:ext cx="5723239" cy="365125"/>
          </a:xfrm>
          <a:prstGeom prst="rect">
            <a:avLst/>
          </a:prstGeom>
        </p:spPr>
        <p:txBody>
          <a:bodyPr vert="horz" lIns="91440" tIns="45720" rIns="91440" bIns="45720" rtlCol="0" anchor="ctr"/>
          <a:lstStyle>
            <a:lvl1pPr algn="r">
              <a:defRPr sz="900">
                <a:solidFill>
                  <a:schemeClr val="bg1"/>
                </a:solidFill>
                <a:latin typeface="+mj-ea"/>
                <a:ea typeface="+mj-ea"/>
              </a:defRPr>
            </a:lvl1pPr>
          </a:lstStyle>
          <a:p>
            <a:r>
              <a:rPr lang="en-US" altLang="ja-JP"/>
              <a:t>© 2022 Adlib Tech Ventures, Inc. All Rights Reserved. &lt;Confidential&gt;</a:t>
            </a:r>
            <a:endParaRPr lang="ja-JP" altLang="en-US" dirty="0"/>
          </a:p>
        </p:txBody>
      </p:sp>
    </p:spTree>
    <p:extLst>
      <p:ext uri="{BB962C8B-B14F-4D97-AF65-F5344CB8AC3E}">
        <p14:creationId xmlns:p14="http://schemas.microsoft.com/office/powerpoint/2010/main" val="755654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4472D8-6A9A-586E-14FB-F3DCBD8A1A46}"/>
              </a:ext>
            </a:extLst>
          </p:cNvPr>
          <p:cNvSpPr>
            <a:spLocks noGrp="1"/>
          </p:cNvSpPr>
          <p:nvPr>
            <p:ph type="title"/>
          </p:nvPr>
        </p:nvSpPr>
        <p:spPr>
          <a:xfrm>
            <a:off x="429763" y="738332"/>
            <a:ext cx="11282291" cy="3495492"/>
          </a:xfrm>
          <a:prstGeom prst="rect">
            <a:avLst/>
          </a:prstGeom>
        </p:spPr>
        <p:txBody>
          <a:bodyPr anchor="b"/>
          <a:lstStyle>
            <a:lvl1pPr>
              <a:defRPr sz="3200"/>
            </a:lvl1p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C47E925B-C045-DA39-7710-EEA45940218B}"/>
              </a:ext>
            </a:extLst>
          </p:cNvPr>
          <p:cNvSpPr>
            <a:spLocks noGrp="1"/>
          </p:cNvSpPr>
          <p:nvPr>
            <p:ph type="body" idx="1"/>
          </p:nvPr>
        </p:nvSpPr>
        <p:spPr>
          <a:xfrm>
            <a:off x="437383" y="4241453"/>
            <a:ext cx="11282291" cy="1500187"/>
          </a:xfrm>
          <a:prstGeom prst="rect">
            <a:avLst/>
          </a:prstGeom>
        </p:spPr>
        <p:txBody>
          <a:bodyPr/>
          <a:lstStyle>
            <a:lvl1pPr marL="0" indent="0">
              <a:buNone/>
              <a:defRPr sz="2400">
                <a:solidFill>
                  <a:schemeClr val="tx1">
                    <a:tint val="75000"/>
                  </a:schemeClr>
                </a:solidFill>
              </a:defRPr>
            </a:lvl1pPr>
            <a:lvl2pPr marL="457167" indent="0">
              <a:buNone/>
              <a:defRPr sz="2000">
                <a:solidFill>
                  <a:schemeClr val="tx1">
                    <a:tint val="75000"/>
                  </a:schemeClr>
                </a:solidFill>
              </a:defRPr>
            </a:lvl2pPr>
            <a:lvl3pPr marL="914332" indent="0">
              <a:buNone/>
              <a:defRPr sz="1800">
                <a:solidFill>
                  <a:schemeClr val="tx1">
                    <a:tint val="75000"/>
                  </a:schemeClr>
                </a:solidFill>
              </a:defRPr>
            </a:lvl3pPr>
            <a:lvl4pPr marL="1371498" indent="0">
              <a:buNone/>
              <a:defRPr sz="1600">
                <a:solidFill>
                  <a:schemeClr val="tx1">
                    <a:tint val="75000"/>
                  </a:schemeClr>
                </a:solidFill>
              </a:defRPr>
            </a:lvl4pPr>
            <a:lvl5pPr marL="1828664" indent="0">
              <a:buNone/>
              <a:defRPr sz="1600">
                <a:solidFill>
                  <a:schemeClr val="tx1">
                    <a:tint val="75000"/>
                  </a:schemeClr>
                </a:solidFill>
              </a:defRPr>
            </a:lvl5pPr>
            <a:lvl6pPr marL="2285830" indent="0">
              <a:buNone/>
              <a:defRPr sz="1600">
                <a:solidFill>
                  <a:schemeClr val="tx1">
                    <a:tint val="75000"/>
                  </a:schemeClr>
                </a:solidFill>
              </a:defRPr>
            </a:lvl6pPr>
            <a:lvl7pPr marL="2742994" indent="0">
              <a:buNone/>
              <a:defRPr sz="1600">
                <a:solidFill>
                  <a:schemeClr val="tx1">
                    <a:tint val="75000"/>
                  </a:schemeClr>
                </a:solidFill>
              </a:defRPr>
            </a:lvl7pPr>
            <a:lvl8pPr marL="3200160" indent="0">
              <a:buNone/>
              <a:defRPr sz="1600">
                <a:solidFill>
                  <a:schemeClr val="tx1">
                    <a:tint val="75000"/>
                  </a:schemeClr>
                </a:solidFill>
              </a:defRPr>
            </a:lvl8pPr>
            <a:lvl9pPr marL="3657327" indent="0">
              <a:buNone/>
              <a:defRPr sz="1600">
                <a:solidFill>
                  <a:schemeClr val="tx1">
                    <a:tint val="75000"/>
                  </a:schemeClr>
                </a:solidFill>
              </a:defRPr>
            </a:lvl9pPr>
          </a:lstStyle>
          <a:p>
            <a:pPr lvl="0"/>
            <a:r>
              <a:rPr kumimoji="1" lang="ja-JP" altLang="en-US" dirty="0"/>
              <a:t>マスター テキストの書式設定</a:t>
            </a:r>
          </a:p>
        </p:txBody>
      </p:sp>
      <p:sp>
        <p:nvSpPr>
          <p:cNvPr id="14" name="スライド番号プレースホルダー 5">
            <a:extLst>
              <a:ext uri="{FF2B5EF4-FFF2-40B4-BE49-F238E27FC236}">
                <a16:creationId xmlns:a16="http://schemas.microsoft.com/office/drawing/2014/main" id="{84282AF0-EBE9-90EF-6ADA-CADFB005087A}"/>
              </a:ext>
            </a:extLst>
          </p:cNvPr>
          <p:cNvSpPr>
            <a:spLocks noGrp="1"/>
          </p:cNvSpPr>
          <p:nvPr>
            <p:ph type="sldNum" sz="quarter" idx="4"/>
          </p:nvPr>
        </p:nvSpPr>
        <p:spPr>
          <a:xfrm>
            <a:off x="436099" y="6492883"/>
            <a:ext cx="580768" cy="365125"/>
          </a:xfrm>
          <a:prstGeom prst="rect">
            <a:avLst/>
          </a:prstGeom>
        </p:spPr>
        <p:txBody>
          <a:bodyPr vert="horz" lIns="91440" tIns="45720" rIns="91440" bIns="45720" rtlCol="0" anchor="ctr"/>
          <a:lstStyle>
            <a:lvl1pPr algn="ctr">
              <a:defRPr sz="900">
                <a:solidFill>
                  <a:schemeClr val="bg1"/>
                </a:solidFill>
                <a:latin typeface="Meiryo UI" panose="020B0604030504040204" pitchFamily="50" charset="-128"/>
                <a:ea typeface="Meiryo UI" panose="020B0604030504040204" pitchFamily="50" charset="-128"/>
              </a:defRPr>
            </a:lvl1pPr>
          </a:lstStyle>
          <a:p>
            <a:fld id="{0421D1D2-FE74-4464-B351-2B455AFAB873}" type="slidenum">
              <a:rPr lang="ja-JP" altLang="en-US" smtClean="0"/>
              <a:pPr/>
              <a:t>‹#›</a:t>
            </a:fld>
            <a:endParaRPr lang="ja-JP" altLang="en-US" dirty="0"/>
          </a:p>
        </p:txBody>
      </p:sp>
      <p:sp>
        <p:nvSpPr>
          <p:cNvPr id="16" name="フッター プレースホルダー 4">
            <a:extLst>
              <a:ext uri="{FF2B5EF4-FFF2-40B4-BE49-F238E27FC236}">
                <a16:creationId xmlns:a16="http://schemas.microsoft.com/office/drawing/2014/main" id="{CF805899-7F31-33AD-EF6F-9376B2FCC1D3}"/>
              </a:ext>
            </a:extLst>
          </p:cNvPr>
          <p:cNvSpPr>
            <a:spLocks noGrp="1"/>
          </p:cNvSpPr>
          <p:nvPr>
            <p:ph type="ftr" sz="quarter" idx="3"/>
          </p:nvPr>
        </p:nvSpPr>
        <p:spPr>
          <a:xfrm>
            <a:off x="6468766" y="6492883"/>
            <a:ext cx="5723239" cy="365125"/>
          </a:xfrm>
          <a:prstGeom prst="rect">
            <a:avLst/>
          </a:prstGeom>
        </p:spPr>
        <p:txBody>
          <a:bodyPr vert="horz" lIns="91440" tIns="45720" rIns="91440" bIns="45720" rtlCol="0" anchor="ctr"/>
          <a:lstStyle>
            <a:lvl1pPr algn="r">
              <a:defRPr sz="900">
                <a:solidFill>
                  <a:schemeClr val="bg1"/>
                </a:solidFill>
                <a:latin typeface="+mj-ea"/>
                <a:ea typeface="+mj-ea"/>
              </a:defRPr>
            </a:lvl1pPr>
          </a:lstStyle>
          <a:p>
            <a:r>
              <a:rPr lang="en-US" altLang="ja-JP"/>
              <a:t>© 2022 Adlib Tech Ventures, Inc. All Rights Reserved. &lt;Confidential&gt;</a:t>
            </a:r>
            <a:endParaRPr lang="ja-JP" altLang="en-US" dirty="0"/>
          </a:p>
        </p:txBody>
      </p:sp>
    </p:spTree>
    <p:extLst>
      <p:ext uri="{BB962C8B-B14F-4D97-AF65-F5344CB8AC3E}">
        <p14:creationId xmlns:p14="http://schemas.microsoft.com/office/powerpoint/2010/main" val="1815894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CE000718-45A9-5597-67E2-AB369B33C34F}"/>
              </a:ext>
            </a:extLst>
          </p:cNvPr>
          <p:cNvSpPr>
            <a:spLocks noGrp="1"/>
          </p:cNvSpPr>
          <p:nvPr>
            <p:ph sz="half" idx="1"/>
          </p:nvPr>
        </p:nvSpPr>
        <p:spPr>
          <a:xfrm>
            <a:off x="436099" y="738332"/>
            <a:ext cx="5181600" cy="5161658"/>
          </a:xfrm>
          <a:prstGeom prst="rect">
            <a:avLst/>
          </a:prstGeom>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コンテンツ プレースホルダー 3">
            <a:extLst>
              <a:ext uri="{FF2B5EF4-FFF2-40B4-BE49-F238E27FC236}">
                <a16:creationId xmlns:a16="http://schemas.microsoft.com/office/drawing/2014/main" id="{A28418B9-C1B6-82E1-EA53-D185F6112D15}"/>
              </a:ext>
            </a:extLst>
          </p:cNvPr>
          <p:cNvSpPr>
            <a:spLocks noGrp="1"/>
          </p:cNvSpPr>
          <p:nvPr>
            <p:ph sz="half" idx="2"/>
          </p:nvPr>
        </p:nvSpPr>
        <p:spPr>
          <a:xfrm>
            <a:off x="5930119" y="738332"/>
            <a:ext cx="5181600" cy="5161658"/>
          </a:xfrm>
          <a:prstGeom prst="rect">
            <a:avLst/>
          </a:prstGeo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2" name="タイトル 1">
            <a:extLst>
              <a:ext uri="{FF2B5EF4-FFF2-40B4-BE49-F238E27FC236}">
                <a16:creationId xmlns:a16="http://schemas.microsoft.com/office/drawing/2014/main" id="{06EB03C1-AE47-C018-6E7E-A9AD43519BA2}"/>
              </a:ext>
            </a:extLst>
          </p:cNvPr>
          <p:cNvSpPr>
            <a:spLocks noGrp="1"/>
          </p:cNvSpPr>
          <p:nvPr>
            <p:ph type="title"/>
          </p:nvPr>
        </p:nvSpPr>
        <p:spPr>
          <a:xfrm>
            <a:off x="436090" y="188541"/>
            <a:ext cx="11282291" cy="446583"/>
          </a:xfrm>
          <a:prstGeom prst="rect">
            <a:avLst/>
          </a:prstGeom>
        </p:spPr>
        <p:txBody>
          <a:bodyPr anchor="ctr"/>
          <a:lstStyle>
            <a:lvl1pPr>
              <a:defRPr sz="2800"/>
            </a:lvl1pPr>
          </a:lstStyle>
          <a:p>
            <a:r>
              <a:rPr kumimoji="1" lang="ja-JP" altLang="en-US" dirty="0"/>
              <a:t>マスター タイトルの書式設定</a:t>
            </a:r>
          </a:p>
        </p:txBody>
      </p:sp>
      <p:cxnSp>
        <p:nvCxnSpPr>
          <p:cNvPr id="13" name="直線コネクタ 12">
            <a:extLst>
              <a:ext uri="{FF2B5EF4-FFF2-40B4-BE49-F238E27FC236}">
                <a16:creationId xmlns:a16="http://schemas.microsoft.com/office/drawing/2014/main" id="{DD8082F5-EDFF-96EF-2EA9-8B0B7A6425E7}"/>
              </a:ext>
            </a:extLst>
          </p:cNvPr>
          <p:cNvCxnSpPr>
            <a:cxnSpLocks/>
          </p:cNvCxnSpPr>
          <p:nvPr userDrawn="1"/>
        </p:nvCxnSpPr>
        <p:spPr>
          <a:xfrm>
            <a:off x="436091" y="686728"/>
            <a:ext cx="11282291" cy="0"/>
          </a:xfrm>
          <a:prstGeom prst="line">
            <a:avLst/>
          </a:prstGeom>
          <a:ln w="19050">
            <a:solidFill>
              <a:srgbClr val="AEAEAE"/>
            </a:solidFill>
          </a:ln>
        </p:spPr>
        <p:style>
          <a:lnRef idx="1">
            <a:schemeClr val="accent1"/>
          </a:lnRef>
          <a:fillRef idx="0">
            <a:schemeClr val="accent1"/>
          </a:fillRef>
          <a:effectRef idx="0">
            <a:schemeClr val="accent1"/>
          </a:effectRef>
          <a:fontRef idx="minor">
            <a:schemeClr val="tx1"/>
          </a:fontRef>
        </p:style>
      </p:cxnSp>
      <p:sp>
        <p:nvSpPr>
          <p:cNvPr id="16" name="スライド番号プレースホルダー 5">
            <a:extLst>
              <a:ext uri="{FF2B5EF4-FFF2-40B4-BE49-F238E27FC236}">
                <a16:creationId xmlns:a16="http://schemas.microsoft.com/office/drawing/2014/main" id="{A61209A4-76FD-2ADE-5D8B-B93857E539C6}"/>
              </a:ext>
            </a:extLst>
          </p:cNvPr>
          <p:cNvSpPr>
            <a:spLocks noGrp="1"/>
          </p:cNvSpPr>
          <p:nvPr>
            <p:ph type="sldNum" sz="quarter" idx="4"/>
          </p:nvPr>
        </p:nvSpPr>
        <p:spPr>
          <a:xfrm>
            <a:off x="436099" y="6492883"/>
            <a:ext cx="580768" cy="365125"/>
          </a:xfrm>
          <a:prstGeom prst="rect">
            <a:avLst/>
          </a:prstGeom>
        </p:spPr>
        <p:txBody>
          <a:bodyPr vert="horz" lIns="91440" tIns="45720" rIns="91440" bIns="45720" rtlCol="0" anchor="ctr"/>
          <a:lstStyle>
            <a:lvl1pPr algn="ctr">
              <a:defRPr sz="900">
                <a:solidFill>
                  <a:schemeClr val="bg1"/>
                </a:solidFill>
                <a:latin typeface="Meiryo UI" panose="020B0604030504040204" pitchFamily="50" charset="-128"/>
                <a:ea typeface="Meiryo UI" panose="020B0604030504040204" pitchFamily="50" charset="-128"/>
              </a:defRPr>
            </a:lvl1pPr>
          </a:lstStyle>
          <a:p>
            <a:fld id="{0421D1D2-FE74-4464-B351-2B455AFAB873}" type="slidenum">
              <a:rPr lang="ja-JP" altLang="en-US" smtClean="0"/>
              <a:pPr/>
              <a:t>‹#›</a:t>
            </a:fld>
            <a:endParaRPr lang="ja-JP" altLang="en-US" dirty="0"/>
          </a:p>
        </p:txBody>
      </p:sp>
      <p:sp>
        <p:nvSpPr>
          <p:cNvPr id="17" name="フッター プレースホルダー 4">
            <a:extLst>
              <a:ext uri="{FF2B5EF4-FFF2-40B4-BE49-F238E27FC236}">
                <a16:creationId xmlns:a16="http://schemas.microsoft.com/office/drawing/2014/main" id="{2EC025E2-2E53-C288-B524-F5F0A6BB7359}"/>
              </a:ext>
            </a:extLst>
          </p:cNvPr>
          <p:cNvSpPr>
            <a:spLocks noGrp="1"/>
          </p:cNvSpPr>
          <p:nvPr>
            <p:ph type="ftr" sz="quarter" idx="3"/>
          </p:nvPr>
        </p:nvSpPr>
        <p:spPr>
          <a:xfrm>
            <a:off x="6468766" y="6492883"/>
            <a:ext cx="5723239" cy="365125"/>
          </a:xfrm>
          <a:prstGeom prst="rect">
            <a:avLst/>
          </a:prstGeom>
        </p:spPr>
        <p:txBody>
          <a:bodyPr vert="horz" lIns="91440" tIns="45720" rIns="91440" bIns="45720" rtlCol="0" anchor="ctr"/>
          <a:lstStyle>
            <a:lvl1pPr algn="r">
              <a:defRPr sz="900">
                <a:solidFill>
                  <a:schemeClr val="bg1"/>
                </a:solidFill>
                <a:latin typeface="+mj-ea"/>
                <a:ea typeface="+mj-ea"/>
              </a:defRPr>
            </a:lvl1pPr>
          </a:lstStyle>
          <a:p>
            <a:r>
              <a:rPr lang="en-US" altLang="ja-JP"/>
              <a:t>© 2022 Adlib Tech Ventures, Inc. All Rights Reserved. &lt;Confidential&gt;</a:t>
            </a:r>
            <a:endParaRPr lang="ja-JP" altLang="en-US" dirty="0"/>
          </a:p>
        </p:txBody>
      </p:sp>
    </p:spTree>
    <p:extLst>
      <p:ext uri="{BB962C8B-B14F-4D97-AF65-F5344CB8AC3E}">
        <p14:creationId xmlns:p14="http://schemas.microsoft.com/office/powerpoint/2010/main" val="4252034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比較">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4BC49BA6-583E-3EA1-1B91-69F15E6B4F8B}"/>
              </a:ext>
            </a:extLst>
          </p:cNvPr>
          <p:cNvSpPr>
            <a:spLocks noGrp="1"/>
          </p:cNvSpPr>
          <p:nvPr>
            <p:ph type="body" idx="1"/>
          </p:nvPr>
        </p:nvSpPr>
        <p:spPr>
          <a:xfrm>
            <a:off x="436101" y="738332"/>
            <a:ext cx="5157787" cy="788382"/>
          </a:xfrm>
          <a:prstGeom prst="rect">
            <a:avLst/>
          </a:prstGeom>
        </p:spPr>
        <p:txBody>
          <a:bodyPr anchor="b"/>
          <a:lstStyle>
            <a:lvl1pPr marL="0" indent="0">
              <a:buNone/>
              <a:defRPr sz="24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kumimoji="1" lang="ja-JP" altLang="en-US" dirty="0"/>
              <a:t>マスター テキストの書式設定</a:t>
            </a:r>
          </a:p>
        </p:txBody>
      </p:sp>
      <p:sp>
        <p:nvSpPr>
          <p:cNvPr id="4" name="コンテンツ プレースホルダー 3">
            <a:extLst>
              <a:ext uri="{FF2B5EF4-FFF2-40B4-BE49-F238E27FC236}">
                <a16:creationId xmlns:a16="http://schemas.microsoft.com/office/drawing/2014/main" id="{8ED2B519-4823-2447-1E94-FABA3058EF1B}"/>
              </a:ext>
            </a:extLst>
          </p:cNvPr>
          <p:cNvSpPr>
            <a:spLocks noGrp="1"/>
          </p:cNvSpPr>
          <p:nvPr>
            <p:ph sz="half" idx="2"/>
          </p:nvPr>
        </p:nvSpPr>
        <p:spPr>
          <a:xfrm>
            <a:off x="436101" y="1526714"/>
            <a:ext cx="5157787" cy="4826377"/>
          </a:xfrm>
          <a:prstGeom prst="rect">
            <a:avLst/>
          </a:prstGeo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7F5E5A05-A051-8698-C391-FAD30FD1A30A}"/>
              </a:ext>
            </a:extLst>
          </p:cNvPr>
          <p:cNvSpPr>
            <a:spLocks noGrp="1"/>
          </p:cNvSpPr>
          <p:nvPr>
            <p:ph type="body" sz="quarter" idx="3"/>
          </p:nvPr>
        </p:nvSpPr>
        <p:spPr>
          <a:xfrm>
            <a:off x="5928531" y="738332"/>
            <a:ext cx="5183188" cy="788382"/>
          </a:xfrm>
          <a:prstGeom prst="rect">
            <a:avLst/>
          </a:prstGeom>
        </p:spPr>
        <p:txBody>
          <a:bodyPr anchor="b"/>
          <a:lstStyle>
            <a:lvl1pPr marL="0" indent="0">
              <a:buNone/>
              <a:defRPr sz="24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47151AAF-B776-6EB5-82C4-4820FB8299D9}"/>
              </a:ext>
            </a:extLst>
          </p:cNvPr>
          <p:cNvSpPr>
            <a:spLocks noGrp="1"/>
          </p:cNvSpPr>
          <p:nvPr>
            <p:ph sz="quarter" idx="4"/>
          </p:nvPr>
        </p:nvSpPr>
        <p:spPr>
          <a:xfrm>
            <a:off x="5928531" y="1526714"/>
            <a:ext cx="5183188" cy="4826377"/>
          </a:xfrm>
          <a:prstGeom prst="rect">
            <a:avLst/>
          </a:prstGeo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4" name="タイトル 1">
            <a:extLst>
              <a:ext uri="{FF2B5EF4-FFF2-40B4-BE49-F238E27FC236}">
                <a16:creationId xmlns:a16="http://schemas.microsoft.com/office/drawing/2014/main" id="{2A41AB4C-063D-8F0F-A130-33ECDCB440A2}"/>
              </a:ext>
            </a:extLst>
          </p:cNvPr>
          <p:cNvSpPr>
            <a:spLocks noGrp="1"/>
          </p:cNvSpPr>
          <p:nvPr>
            <p:ph type="title"/>
          </p:nvPr>
        </p:nvSpPr>
        <p:spPr>
          <a:xfrm>
            <a:off x="436090" y="188541"/>
            <a:ext cx="11282291" cy="446583"/>
          </a:xfrm>
          <a:prstGeom prst="rect">
            <a:avLst/>
          </a:prstGeom>
        </p:spPr>
        <p:txBody>
          <a:bodyPr anchor="ctr"/>
          <a:lstStyle>
            <a:lvl1pPr>
              <a:defRPr sz="2800"/>
            </a:lvl1pPr>
          </a:lstStyle>
          <a:p>
            <a:r>
              <a:rPr kumimoji="1" lang="ja-JP" altLang="en-US" dirty="0"/>
              <a:t>マスター タイトルの書式設定</a:t>
            </a:r>
          </a:p>
        </p:txBody>
      </p:sp>
      <p:cxnSp>
        <p:nvCxnSpPr>
          <p:cNvPr id="16" name="直線コネクタ 15">
            <a:extLst>
              <a:ext uri="{FF2B5EF4-FFF2-40B4-BE49-F238E27FC236}">
                <a16:creationId xmlns:a16="http://schemas.microsoft.com/office/drawing/2014/main" id="{391B427E-ADA8-6870-2714-DE61444E0281}"/>
              </a:ext>
            </a:extLst>
          </p:cNvPr>
          <p:cNvCxnSpPr>
            <a:cxnSpLocks/>
          </p:cNvCxnSpPr>
          <p:nvPr userDrawn="1"/>
        </p:nvCxnSpPr>
        <p:spPr>
          <a:xfrm>
            <a:off x="436091" y="686728"/>
            <a:ext cx="11282291" cy="0"/>
          </a:xfrm>
          <a:prstGeom prst="line">
            <a:avLst/>
          </a:prstGeom>
          <a:ln w="19050">
            <a:solidFill>
              <a:srgbClr val="AEAEAE"/>
            </a:solidFill>
          </a:ln>
        </p:spPr>
        <p:style>
          <a:lnRef idx="1">
            <a:schemeClr val="accent1"/>
          </a:lnRef>
          <a:fillRef idx="0">
            <a:schemeClr val="accent1"/>
          </a:fillRef>
          <a:effectRef idx="0">
            <a:schemeClr val="accent1"/>
          </a:effectRef>
          <a:fontRef idx="minor">
            <a:schemeClr val="tx1"/>
          </a:fontRef>
        </p:style>
      </p:cxnSp>
      <p:sp>
        <p:nvSpPr>
          <p:cNvPr id="18" name="スライド番号プレースホルダー 5">
            <a:extLst>
              <a:ext uri="{FF2B5EF4-FFF2-40B4-BE49-F238E27FC236}">
                <a16:creationId xmlns:a16="http://schemas.microsoft.com/office/drawing/2014/main" id="{315B1CF8-5963-377F-D30C-570F0144111E}"/>
              </a:ext>
            </a:extLst>
          </p:cNvPr>
          <p:cNvSpPr>
            <a:spLocks noGrp="1"/>
          </p:cNvSpPr>
          <p:nvPr>
            <p:ph type="sldNum" sz="quarter" idx="10"/>
          </p:nvPr>
        </p:nvSpPr>
        <p:spPr>
          <a:xfrm>
            <a:off x="436099" y="6492883"/>
            <a:ext cx="580768" cy="365125"/>
          </a:xfrm>
          <a:prstGeom prst="rect">
            <a:avLst/>
          </a:prstGeom>
        </p:spPr>
        <p:txBody>
          <a:bodyPr vert="horz" lIns="91440" tIns="45720" rIns="91440" bIns="45720" rtlCol="0" anchor="ctr"/>
          <a:lstStyle>
            <a:lvl1pPr algn="ctr">
              <a:defRPr sz="900">
                <a:solidFill>
                  <a:schemeClr val="bg1"/>
                </a:solidFill>
                <a:latin typeface="Meiryo UI" panose="020B0604030504040204" pitchFamily="50" charset="-128"/>
                <a:ea typeface="Meiryo UI" panose="020B0604030504040204" pitchFamily="50" charset="-128"/>
              </a:defRPr>
            </a:lvl1pPr>
          </a:lstStyle>
          <a:p>
            <a:fld id="{0421D1D2-FE74-4464-B351-2B455AFAB873}" type="slidenum">
              <a:rPr lang="ja-JP" altLang="en-US" smtClean="0"/>
              <a:pPr/>
              <a:t>‹#›</a:t>
            </a:fld>
            <a:endParaRPr lang="ja-JP" altLang="en-US" dirty="0"/>
          </a:p>
        </p:txBody>
      </p:sp>
      <p:sp>
        <p:nvSpPr>
          <p:cNvPr id="20" name="フッター プレースホルダー 4">
            <a:extLst>
              <a:ext uri="{FF2B5EF4-FFF2-40B4-BE49-F238E27FC236}">
                <a16:creationId xmlns:a16="http://schemas.microsoft.com/office/drawing/2014/main" id="{2DD70CB7-84A0-B274-EA01-2AF71619F794}"/>
              </a:ext>
            </a:extLst>
          </p:cNvPr>
          <p:cNvSpPr>
            <a:spLocks noGrp="1"/>
          </p:cNvSpPr>
          <p:nvPr>
            <p:ph type="ftr" sz="quarter" idx="11"/>
          </p:nvPr>
        </p:nvSpPr>
        <p:spPr>
          <a:xfrm>
            <a:off x="6468766" y="6492883"/>
            <a:ext cx="5723239" cy="365125"/>
          </a:xfrm>
          <a:prstGeom prst="rect">
            <a:avLst/>
          </a:prstGeom>
        </p:spPr>
        <p:txBody>
          <a:bodyPr vert="horz" lIns="91440" tIns="45720" rIns="91440" bIns="45720" rtlCol="0" anchor="ctr"/>
          <a:lstStyle>
            <a:lvl1pPr algn="r">
              <a:defRPr sz="900">
                <a:solidFill>
                  <a:schemeClr val="bg1"/>
                </a:solidFill>
                <a:latin typeface="+mj-ea"/>
                <a:ea typeface="+mj-ea"/>
              </a:defRPr>
            </a:lvl1pPr>
          </a:lstStyle>
          <a:p>
            <a:r>
              <a:rPr lang="en-US" altLang="ja-JP"/>
              <a:t>© 2022 Adlib Tech Ventures, Inc. All Rights Reserved. &lt;Confidential&gt;</a:t>
            </a:r>
            <a:endParaRPr lang="ja-JP" altLang="en-US" dirty="0"/>
          </a:p>
        </p:txBody>
      </p:sp>
    </p:spTree>
    <p:extLst>
      <p:ext uri="{BB962C8B-B14F-4D97-AF65-F5344CB8AC3E}">
        <p14:creationId xmlns:p14="http://schemas.microsoft.com/office/powerpoint/2010/main" val="1870830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7" name="スライド番号プレースホルダー 5">
            <a:extLst>
              <a:ext uri="{FF2B5EF4-FFF2-40B4-BE49-F238E27FC236}">
                <a16:creationId xmlns:a16="http://schemas.microsoft.com/office/drawing/2014/main" id="{512E6C83-A6DB-51F9-306D-FBDBD6DF91AA}"/>
              </a:ext>
            </a:extLst>
          </p:cNvPr>
          <p:cNvSpPr>
            <a:spLocks noGrp="1"/>
          </p:cNvSpPr>
          <p:nvPr>
            <p:ph type="sldNum" sz="quarter" idx="4"/>
          </p:nvPr>
        </p:nvSpPr>
        <p:spPr>
          <a:xfrm>
            <a:off x="436099" y="6492883"/>
            <a:ext cx="580768" cy="365125"/>
          </a:xfrm>
          <a:prstGeom prst="rect">
            <a:avLst/>
          </a:prstGeom>
        </p:spPr>
        <p:txBody>
          <a:bodyPr vert="horz" lIns="91440" tIns="45720" rIns="91440" bIns="45720" rtlCol="0" anchor="ctr"/>
          <a:lstStyle>
            <a:lvl1pPr algn="ctr">
              <a:defRPr sz="900">
                <a:solidFill>
                  <a:schemeClr val="bg1"/>
                </a:solidFill>
                <a:latin typeface="游ゴシック" panose="020B0400000000000000" pitchFamily="50" charset="-128"/>
                <a:ea typeface="游ゴシック" panose="020B0400000000000000" pitchFamily="50" charset="-128"/>
              </a:defRPr>
            </a:lvl1pPr>
          </a:lstStyle>
          <a:p>
            <a:fld id="{0421D1D2-FE74-4464-B351-2B455AFAB873}" type="slidenum">
              <a:rPr lang="ja-JP" altLang="en-US" smtClean="0"/>
              <a:pPr/>
              <a:t>‹#›</a:t>
            </a:fld>
            <a:endParaRPr lang="ja-JP" altLang="en-US" dirty="0"/>
          </a:p>
        </p:txBody>
      </p:sp>
      <p:sp>
        <p:nvSpPr>
          <p:cNvPr id="9" name="フッター プレースホルダー 4">
            <a:extLst>
              <a:ext uri="{FF2B5EF4-FFF2-40B4-BE49-F238E27FC236}">
                <a16:creationId xmlns:a16="http://schemas.microsoft.com/office/drawing/2014/main" id="{00C94464-9BF5-965E-3ED2-2A36EC664AC4}"/>
              </a:ext>
            </a:extLst>
          </p:cNvPr>
          <p:cNvSpPr>
            <a:spLocks noGrp="1"/>
          </p:cNvSpPr>
          <p:nvPr>
            <p:ph type="ftr" sz="quarter" idx="3"/>
          </p:nvPr>
        </p:nvSpPr>
        <p:spPr>
          <a:xfrm>
            <a:off x="6468766" y="6492883"/>
            <a:ext cx="5723239" cy="365125"/>
          </a:xfrm>
          <a:prstGeom prst="rect">
            <a:avLst/>
          </a:prstGeom>
        </p:spPr>
        <p:txBody>
          <a:bodyPr vert="horz" lIns="91440" tIns="45720" rIns="91440" bIns="45720" rtlCol="0" anchor="ctr"/>
          <a:lstStyle>
            <a:lvl1pPr algn="r">
              <a:defRPr sz="900">
                <a:solidFill>
                  <a:schemeClr val="bg1"/>
                </a:solidFill>
                <a:latin typeface="游ゴシック" panose="020B0400000000000000" pitchFamily="50" charset="-128"/>
                <a:ea typeface="游ゴシック" panose="020B0400000000000000" pitchFamily="50" charset="-128"/>
              </a:defRPr>
            </a:lvl1pPr>
          </a:lstStyle>
          <a:p>
            <a:r>
              <a:rPr lang="en-US" altLang="ja-JP"/>
              <a:t>© 2022 Adlib Tech Ventures, Inc. All Rights Reserved. &lt;Confidential&gt;</a:t>
            </a:r>
            <a:endParaRPr lang="ja-JP" altLang="en-US" dirty="0"/>
          </a:p>
        </p:txBody>
      </p:sp>
      <p:sp>
        <p:nvSpPr>
          <p:cNvPr id="8" name="タイトル 1">
            <a:extLst>
              <a:ext uri="{FF2B5EF4-FFF2-40B4-BE49-F238E27FC236}">
                <a16:creationId xmlns:a16="http://schemas.microsoft.com/office/drawing/2014/main" id="{66AB899E-E121-2EFD-0A0E-534B26A0210E}"/>
              </a:ext>
            </a:extLst>
          </p:cNvPr>
          <p:cNvSpPr>
            <a:spLocks noGrp="1"/>
          </p:cNvSpPr>
          <p:nvPr>
            <p:ph type="title"/>
          </p:nvPr>
        </p:nvSpPr>
        <p:spPr>
          <a:xfrm>
            <a:off x="436090" y="188541"/>
            <a:ext cx="11282291" cy="446583"/>
          </a:xfrm>
          <a:prstGeom prst="rect">
            <a:avLst/>
          </a:prstGeom>
        </p:spPr>
        <p:txBody>
          <a:bodyPr anchor="ctr"/>
          <a:lstStyle>
            <a:lvl1pPr>
              <a:defRPr sz="2800"/>
            </a:lvl1pPr>
          </a:lstStyle>
          <a:p>
            <a:r>
              <a:rPr kumimoji="1" lang="ja-JP" altLang="en-US" dirty="0"/>
              <a:t>マスター タイトルの書式設定</a:t>
            </a:r>
          </a:p>
        </p:txBody>
      </p:sp>
      <p:cxnSp>
        <p:nvCxnSpPr>
          <p:cNvPr id="10" name="直線コネクタ 9">
            <a:extLst>
              <a:ext uri="{FF2B5EF4-FFF2-40B4-BE49-F238E27FC236}">
                <a16:creationId xmlns:a16="http://schemas.microsoft.com/office/drawing/2014/main" id="{FBA41288-64E9-00C4-ABAB-1BE6C157DA5F}"/>
              </a:ext>
            </a:extLst>
          </p:cNvPr>
          <p:cNvCxnSpPr>
            <a:cxnSpLocks/>
          </p:cNvCxnSpPr>
          <p:nvPr userDrawn="1"/>
        </p:nvCxnSpPr>
        <p:spPr>
          <a:xfrm>
            <a:off x="436091" y="686728"/>
            <a:ext cx="11282291" cy="0"/>
          </a:xfrm>
          <a:prstGeom prst="line">
            <a:avLst/>
          </a:prstGeom>
          <a:ln w="19050">
            <a:solidFill>
              <a:srgbClr val="AEAEA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9199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AD2311AF-3363-4EA2-DDFF-393F9D94DF28}"/>
              </a:ext>
            </a:extLst>
          </p:cNvPr>
          <p:cNvSpPr/>
          <p:nvPr userDrawn="1"/>
        </p:nvSpPr>
        <p:spPr>
          <a:xfrm>
            <a:off x="5" y="1514765"/>
            <a:ext cx="12191995" cy="4017818"/>
          </a:xfrm>
          <a:prstGeom prst="rect">
            <a:avLst/>
          </a:prstGeom>
          <a:solidFill>
            <a:schemeClr val="accent1">
              <a:lumMod val="50000"/>
            </a:schemeClr>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solidFill>
                <a:schemeClr val="bg1"/>
              </a:solidFill>
            </a:endParaRPr>
          </a:p>
        </p:txBody>
      </p:sp>
      <p:sp>
        <p:nvSpPr>
          <p:cNvPr id="10" name="コンテンツ プレースホルダー 2">
            <a:extLst>
              <a:ext uri="{FF2B5EF4-FFF2-40B4-BE49-F238E27FC236}">
                <a16:creationId xmlns:a16="http://schemas.microsoft.com/office/drawing/2014/main" id="{D9729578-71F5-BFC0-5EF7-88549BC4AB8E}"/>
              </a:ext>
            </a:extLst>
          </p:cNvPr>
          <p:cNvSpPr>
            <a:spLocks noGrp="1"/>
          </p:cNvSpPr>
          <p:nvPr>
            <p:ph idx="1"/>
          </p:nvPr>
        </p:nvSpPr>
        <p:spPr>
          <a:xfrm>
            <a:off x="5839037" y="2398462"/>
            <a:ext cx="5723238" cy="2486359"/>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テキスト ボックス 3">
            <a:extLst>
              <a:ext uri="{FF2B5EF4-FFF2-40B4-BE49-F238E27FC236}">
                <a16:creationId xmlns:a16="http://schemas.microsoft.com/office/drawing/2014/main" id="{A860D091-3CF0-8327-EB88-F89E14053C60}"/>
              </a:ext>
            </a:extLst>
          </p:cNvPr>
          <p:cNvSpPr txBox="1"/>
          <p:nvPr userDrawn="1"/>
        </p:nvSpPr>
        <p:spPr>
          <a:xfrm>
            <a:off x="1122218" y="2398462"/>
            <a:ext cx="2369128"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dirty="0">
                <a:solidFill>
                  <a:schemeClr val="bg1"/>
                </a:solidFill>
              </a:rPr>
              <a:t>本資料の内容</a:t>
            </a:r>
          </a:p>
        </p:txBody>
      </p:sp>
      <p:sp>
        <p:nvSpPr>
          <p:cNvPr id="11" name="正方形/長方形 10">
            <a:extLst>
              <a:ext uri="{FF2B5EF4-FFF2-40B4-BE49-F238E27FC236}">
                <a16:creationId xmlns:a16="http://schemas.microsoft.com/office/drawing/2014/main" id="{79151915-ADC8-813D-92D3-2FC2750DEE42}"/>
              </a:ext>
            </a:extLst>
          </p:cNvPr>
          <p:cNvSpPr/>
          <p:nvPr userDrawn="1"/>
        </p:nvSpPr>
        <p:spPr>
          <a:xfrm>
            <a:off x="0" y="1699491"/>
            <a:ext cx="12191995" cy="3643743"/>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solidFill>
                <a:schemeClr val="bg1"/>
              </a:solidFill>
            </a:endParaRPr>
          </a:p>
        </p:txBody>
      </p:sp>
      <p:sp>
        <p:nvSpPr>
          <p:cNvPr id="17" name="スライド番号プレースホルダー 5">
            <a:extLst>
              <a:ext uri="{FF2B5EF4-FFF2-40B4-BE49-F238E27FC236}">
                <a16:creationId xmlns:a16="http://schemas.microsoft.com/office/drawing/2014/main" id="{B7AE0F8E-EFA1-70E4-A763-79730F1E1B31}"/>
              </a:ext>
            </a:extLst>
          </p:cNvPr>
          <p:cNvSpPr>
            <a:spLocks noGrp="1"/>
          </p:cNvSpPr>
          <p:nvPr>
            <p:ph type="sldNum" sz="quarter" idx="4"/>
          </p:nvPr>
        </p:nvSpPr>
        <p:spPr>
          <a:xfrm>
            <a:off x="436099" y="6492883"/>
            <a:ext cx="580768" cy="365125"/>
          </a:xfrm>
          <a:prstGeom prst="rect">
            <a:avLst/>
          </a:prstGeom>
        </p:spPr>
        <p:txBody>
          <a:bodyPr vert="horz" lIns="91440" tIns="45720" rIns="91440" bIns="45720" rtlCol="0" anchor="ctr"/>
          <a:lstStyle>
            <a:lvl1pPr algn="ctr">
              <a:defRPr sz="900">
                <a:solidFill>
                  <a:schemeClr val="bg1"/>
                </a:solidFill>
                <a:latin typeface="Meiryo UI" panose="020B0604030504040204" pitchFamily="50" charset="-128"/>
                <a:ea typeface="Meiryo UI" panose="020B0604030504040204" pitchFamily="50" charset="-128"/>
              </a:defRPr>
            </a:lvl1pPr>
          </a:lstStyle>
          <a:p>
            <a:fld id="{0421D1D2-FE74-4464-B351-2B455AFAB873}" type="slidenum">
              <a:rPr lang="ja-JP" altLang="en-US" smtClean="0"/>
              <a:pPr/>
              <a:t>‹#›</a:t>
            </a:fld>
            <a:endParaRPr lang="ja-JP" altLang="en-US" dirty="0"/>
          </a:p>
        </p:txBody>
      </p:sp>
      <p:sp>
        <p:nvSpPr>
          <p:cNvPr id="18" name="フッター プレースホルダー 4">
            <a:extLst>
              <a:ext uri="{FF2B5EF4-FFF2-40B4-BE49-F238E27FC236}">
                <a16:creationId xmlns:a16="http://schemas.microsoft.com/office/drawing/2014/main" id="{300B2B7B-1D0D-0D31-AA65-0EEF873E8DEE}"/>
              </a:ext>
            </a:extLst>
          </p:cNvPr>
          <p:cNvSpPr>
            <a:spLocks noGrp="1"/>
          </p:cNvSpPr>
          <p:nvPr>
            <p:ph type="ftr" sz="quarter" idx="3"/>
          </p:nvPr>
        </p:nvSpPr>
        <p:spPr>
          <a:xfrm>
            <a:off x="6468766" y="6492883"/>
            <a:ext cx="5723239" cy="365125"/>
          </a:xfrm>
          <a:prstGeom prst="rect">
            <a:avLst/>
          </a:prstGeom>
        </p:spPr>
        <p:txBody>
          <a:bodyPr vert="horz" lIns="91440" tIns="45720" rIns="91440" bIns="45720" rtlCol="0" anchor="ctr"/>
          <a:lstStyle>
            <a:lvl1pPr algn="r">
              <a:defRPr sz="900">
                <a:solidFill>
                  <a:schemeClr val="bg1"/>
                </a:solidFill>
                <a:latin typeface="+mj-ea"/>
                <a:ea typeface="+mj-ea"/>
              </a:defRPr>
            </a:lvl1pPr>
          </a:lstStyle>
          <a:p>
            <a:r>
              <a:rPr lang="en-US" altLang="ja-JP"/>
              <a:t>© 2022 Adlib Tech Ventures, Inc. All Rights Reserved. &lt;Confidential&gt;</a:t>
            </a:r>
            <a:endParaRPr lang="ja-JP" altLang="en-US" dirty="0"/>
          </a:p>
        </p:txBody>
      </p:sp>
    </p:spTree>
    <p:extLst>
      <p:ext uri="{BB962C8B-B14F-4D97-AF65-F5344CB8AC3E}">
        <p14:creationId xmlns:p14="http://schemas.microsoft.com/office/powerpoint/2010/main" val="1466189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サブタイトルスライド1">
    <p:spTree>
      <p:nvGrpSpPr>
        <p:cNvPr id="1" name=""/>
        <p:cNvGrpSpPr/>
        <p:nvPr/>
      </p:nvGrpSpPr>
      <p:grpSpPr>
        <a:xfrm>
          <a:off x="0" y="0"/>
          <a:ext cx="0" cy="0"/>
          <a:chOff x="0" y="0"/>
          <a:chExt cx="0" cy="0"/>
        </a:xfrm>
      </p:grpSpPr>
      <p:sp>
        <p:nvSpPr>
          <p:cNvPr id="2" name="矢印: 五方向 1">
            <a:extLst>
              <a:ext uri="{FF2B5EF4-FFF2-40B4-BE49-F238E27FC236}">
                <a16:creationId xmlns:a16="http://schemas.microsoft.com/office/drawing/2014/main" id="{E184587B-4323-4AD8-1DFA-6D13FA6F2754}"/>
              </a:ext>
            </a:extLst>
          </p:cNvPr>
          <p:cNvSpPr/>
          <p:nvPr userDrawn="1"/>
        </p:nvSpPr>
        <p:spPr>
          <a:xfrm>
            <a:off x="0" y="3055289"/>
            <a:ext cx="6096000" cy="747422"/>
          </a:xfrm>
          <a:prstGeom prst="homePlat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矢印: 五方向 11">
            <a:extLst>
              <a:ext uri="{FF2B5EF4-FFF2-40B4-BE49-F238E27FC236}">
                <a16:creationId xmlns:a16="http://schemas.microsoft.com/office/drawing/2014/main" id="{79101780-8146-CBE3-62F3-60993B5D0E18}"/>
              </a:ext>
            </a:extLst>
          </p:cNvPr>
          <p:cNvSpPr/>
          <p:nvPr userDrawn="1"/>
        </p:nvSpPr>
        <p:spPr>
          <a:xfrm>
            <a:off x="6" y="3079843"/>
            <a:ext cx="6029320" cy="697839"/>
          </a:xfrm>
          <a:prstGeom prst="homePlate">
            <a:avLst/>
          </a:prstGeom>
          <a:solidFill>
            <a:schemeClr val="accent1">
              <a:lumMod val="50000"/>
            </a:schemeClr>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l">
              <a:buFont typeface="Wingdings" panose="05000000000000000000" pitchFamily="2" charset="2"/>
              <a:buNone/>
            </a:pPr>
            <a:endParaRPr kumimoji="1" lang="ja-JP" altLang="en-US" sz="2800" dirty="0">
              <a:solidFill>
                <a:schemeClr val="bg1"/>
              </a:solidFill>
            </a:endParaRPr>
          </a:p>
        </p:txBody>
      </p:sp>
      <p:sp>
        <p:nvSpPr>
          <p:cNvPr id="6" name="タイトル 1">
            <a:extLst>
              <a:ext uri="{FF2B5EF4-FFF2-40B4-BE49-F238E27FC236}">
                <a16:creationId xmlns:a16="http://schemas.microsoft.com/office/drawing/2014/main" id="{9ED52CF6-FC63-5087-E6E1-961D7169E5FF}"/>
              </a:ext>
            </a:extLst>
          </p:cNvPr>
          <p:cNvSpPr txBox="1">
            <a:spLocks/>
          </p:cNvSpPr>
          <p:nvPr userDrawn="1"/>
        </p:nvSpPr>
        <p:spPr>
          <a:xfrm>
            <a:off x="0" y="3242414"/>
            <a:ext cx="4996873" cy="446583"/>
          </a:xfrm>
          <a:prstGeom prst="rect">
            <a:avLst/>
          </a:prstGeom>
        </p:spPr>
        <p:txBody>
          <a:bodyPr anchor="ctr"/>
          <a:lstStyle>
            <a:lvl1pPr algn="l" defTabSz="914332" rtl="0" eaLnBrk="1" latinLnBrk="0" hangingPunct="1">
              <a:lnSpc>
                <a:spcPct val="90000"/>
              </a:lnSpc>
              <a:spcBef>
                <a:spcPct val="0"/>
              </a:spcBef>
              <a:buNone/>
              <a:defRPr kumimoji="1" sz="2800" kern="1200">
                <a:solidFill>
                  <a:schemeClr val="tx1"/>
                </a:solidFill>
                <a:latin typeface="游ゴシック" panose="020B0400000000000000" pitchFamily="50" charset="-128"/>
                <a:ea typeface="游ゴシック" panose="020B0400000000000000" pitchFamily="50" charset="-128"/>
                <a:cs typeface="+mj-cs"/>
              </a:defRPr>
            </a:lvl1pPr>
          </a:lstStyle>
          <a:p>
            <a:r>
              <a:rPr lang="ja-JP" altLang="en-US" dirty="0">
                <a:solidFill>
                  <a:schemeClr val="bg1"/>
                </a:solidFill>
              </a:rPr>
              <a:t>マスター タイトルの書式設定</a:t>
            </a:r>
          </a:p>
        </p:txBody>
      </p:sp>
      <p:sp>
        <p:nvSpPr>
          <p:cNvPr id="7" name="スライド番号プレースホルダー 5">
            <a:extLst>
              <a:ext uri="{FF2B5EF4-FFF2-40B4-BE49-F238E27FC236}">
                <a16:creationId xmlns:a16="http://schemas.microsoft.com/office/drawing/2014/main" id="{488E0683-CB67-816A-64BD-47206E7F4D60}"/>
              </a:ext>
            </a:extLst>
          </p:cNvPr>
          <p:cNvSpPr>
            <a:spLocks noGrp="1"/>
          </p:cNvSpPr>
          <p:nvPr>
            <p:ph type="sldNum" sz="quarter" idx="4"/>
          </p:nvPr>
        </p:nvSpPr>
        <p:spPr>
          <a:xfrm>
            <a:off x="436099" y="6492883"/>
            <a:ext cx="580768" cy="365125"/>
          </a:xfrm>
          <a:prstGeom prst="rect">
            <a:avLst/>
          </a:prstGeom>
        </p:spPr>
        <p:txBody>
          <a:bodyPr vert="horz" lIns="91440" tIns="45720" rIns="91440" bIns="45720" rtlCol="0" anchor="ctr"/>
          <a:lstStyle>
            <a:lvl1pPr algn="ctr">
              <a:defRPr sz="900">
                <a:solidFill>
                  <a:schemeClr val="bg1"/>
                </a:solidFill>
                <a:latin typeface="Meiryo UI" panose="020B0604030504040204" pitchFamily="50" charset="-128"/>
                <a:ea typeface="Meiryo UI" panose="020B0604030504040204" pitchFamily="50" charset="-128"/>
              </a:defRPr>
            </a:lvl1pPr>
          </a:lstStyle>
          <a:p>
            <a:fld id="{0421D1D2-FE74-4464-B351-2B455AFAB873}" type="slidenum">
              <a:rPr lang="ja-JP" altLang="en-US" smtClean="0"/>
              <a:pPr/>
              <a:t>‹#›</a:t>
            </a:fld>
            <a:endParaRPr lang="ja-JP" altLang="en-US" dirty="0"/>
          </a:p>
        </p:txBody>
      </p:sp>
      <p:sp>
        <p:nvSpPr>
          <p:cNvPr id="8" name="フッター プレースホルダー 4">
            <a:extLst>
              <a:ext uri="{FF2B5EF4-FFF2-40B4-BE49-F238E27FC236}">
                <a16:creationId xmlns:a16="http://schemas.microsoft.com/office/drawing/2014/main" id="{0BBF862D-DD8D-D085-7D2B-101F5624938E}"/>
              </a:ext>
            </a:extLst>
          </p:cNvPr>
          <p:cNvSpPr>
            <a:spLocks noGrp="1"/>
          </p:cNvSpPr>
          <p:nvPr>
            <p:ph type="ftr" sz="quarter" idx="3"/>
          </p:nvPr>
        </p:nvSpPr>
        <p:spPr>
          <a:xfrm>
            <a:off x="6468766" y="6492883"/>
            <a:ext cx="5723239" cy="365125"/>
          </a:xfrm>
          <a:prstGeom prst="rect">
            <a:avLst/>
          </a:prstGeom>
        </p:spPr>
        <p:txBody>
          <a:bodyPr vert="horz" lIns="91440" tIns="45720" rIns="91440" bIns="45720" rtlCol="0" anchor="ctr"/>
          <a:lstStyle>
            <a:lvl1pPr algn="r">
              <a:defRPr sz="900">
                <a:solidFill>
                  <a:schemeClr val="bg1"/>
                </a:solidFill>
                <a:latin typeface="+mj-ea"/>
                <a:ea typeface="+mj-ea"/>
              </a:defRPr>
            </a:lvl1pPr>
          </a:lstStyle>
          <a:p>
            <a:r>
              <a:rPr lang="en-US" altLang="ja-JP"/>
              <a:t>© 2022 Adlib Tech Ventures, Inc. All Rights Reserved. &lt;Confidential&gt;</a:t>
            </a:r>
            <a:endParaRPr lang="ja-JP" altLang="en-US" dirty="0"/>
          </a:p>
        </p:txBody>
      </p:sp>
    </p:spTree>
    <p:extLst>
      <p:ext uri="{BB962C8B-B14F-4D97-AF65-F5344CB8AC3E}">
        <p14:creationId xmlns:p14="http://schemas.microsoft.com/office/powerpoint/2010/main" val="3324943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ppendix">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9064D60B-849D-F303-FADF-64EE813923FC}"/>
              </a:ext>
            </a:extLst>
          </p:cNvPr>
          <p:cNvSpPr/>
          <p:nvPr userDrawn="1"/>
        </p:nvSpPr>
        <p:spPr>
          <a:xfrm>
            <a:off x="0" y="3055289"/>
            <a:ext cx="12192000" cy="747422"/>
          </a:xfrm>
          <a:prstGeom prst="rect">
            <a:avLst/>
          </a:prstGeom>
          <a:solidFill>
            <a:srgbClr val="2F2F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D900C862-DCA8-2C31-7D56-78CA6B0BA6EC}"/>
              </a:ext>
            </a:extLst>
          </p:cNvPr>
          <p:cNvSpPr/>
          <p:nvPr userDrawn="1"/>
        </p:nvSpPr>
        <p:spPr>
          <a:xfrm>
            <a:off x="6" y="3079843"/>
            <a:ext cx="12191994" cy="697839"/>
          </a:xfrm>
          <a:prstGeom prst="rect">
            <a:avLst/>
          </a:prstGeom>
          <a:solidFill>
            <a:srgbClr val="2F2F2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a:solidFill>
                  <a:schemeClr val="bg1"/>
                </a:solidFill>
              </a:rPr>
              <a:t>Appendix</a:t>
            </a:r>
            <a:endParaRPr kumimoji="1" lang="ja-JP" altLang="en-US" sz="2800" dirty="0">
              <a:solidFill>
                <a:schemeClr val="bg1"/>
              </a:solidFill>
            </a:endParaRPr>
          </a:p>
        </p:txBody>
      </p:sp>
      <p:sp>
        <p:nvSpPr>
          <p:cNvPr id="6" name="スライド番号プレースホルダー 5">
            <a:extLst>
              <a:ext uri="{FF2B5EF4-FFF2-40B4-BE49-F238E27FC236}">
                <a16:creationId xmlns:a16="http://schemas.microsoft.com/office/drawing/2014/main" id="{3F8DA8CD-B049-116A-22FD-3F720D0FCB28}"/>
              </a:ext>
            </a:extLst>
          </p:cNvPr>
          <p:cNvSpPr>
            <a:spLocks noGrp="1"/>
          </p:cNvSpPr>
          <p:nvPr>
            <p:ph type="sldNum" sz="quarter" idx="4"/>
          </p:nvPr>
        </p:nvSpPr>
        <p:spPr>
          <a:xfrm>
            <a:off x="436099" y="6492883"/>
            <a:ext cx="580768" cy="365125"/>
          </a:xfrm>
          <a:prstGeom prst="rect">
            <a:avLst/>
          </a:prstGeom>
        </p:spPr>
        <p:txBody>
          <a:bodyPr vert="horz" lIns="91440" tIns="45720" rIns="91440" bIns="45720" rtlCol="0" anchor="ctr"/>
          <a:lstStyle>
            <a:lvl1pPr algn="ctr">
              <a:defRPr sz="900">
                <a:solidFill>
                  <a:schemeClr val="bg1"/>
                </a:solidFill>
                <a:latin typeface="Meiryo UI" panose="020B0604030504040204" pitchFamily="50" charset="-128"/>
                <a:ea typeface="Meiryo UI" panose="020B0604030504040204" pitchFamily="50" charset="-128"/>
              </a:defRPr>
            </a:lvl1pPr>
          </a:lstStyle>
          <a:p>
            <a:fld id="{0421D1D2-FE74-4464-B351-2B455AFAB873}" type="slidenum">
              <a:rPr lang="ja-JP" altLang="en-US" smtClean="0"/>
              <a:pPr/>
              <a:t>‹#›</a:t>
            </a:fld>
            <a:endParaRPr lang="ja-JP" altLang="en-US" dirty="0"/>
          </a:p>
        </p:txBody>
      </p:sp>
      <p:sp>
        <p:nvSpPr>
          <p:cNvPr id="7" name="フッター プレースホルダー 4">
            <a:extLst>
              <a:ext uri="{FF2B5EF4-FFF2-40B4-BE49-F238E27FC236}">
                <a16:creationId xmlns:a16="http://schemas.microsoft.com/office/drawing/2014/main" id="{B1EEC470-6E18-0E35-766F-9D1F85A38E9A}"/>
              </a:ext>
            </a:extLst>
          </p:cNvPr>
          <p:cNvSpPr>
            <a:spLocks noGrp="1"/>
          </p:cNvSpPr>
          <p:nvPr>
            <p:ph type="ftr" sz="quarter" idx="3"/>
          </p:nvPr>
        </p:nvSpPr>
        <p:spPr>
          <a:xfrm>
            <a:off x="6468766" y="6492883"/>
            <a:ext cx="5723239" cy="365125"/>
          </a:xfrm>
          <a:prstGeom prst="rect">
            <a:avLst/>
          </a:prstGeom>
        </p:spPr>
        <p:txBody>
          <a:bodyPr vert="horz" lIns="91440" tIns="45720" rIns="91440" bIns="45720" rtlCol="0" anchor="ctr"/>
          <a:lstStyle>
            <a:lvl1pPr algn="r">
              <a:defRPr sz="900">
                <a:solidFill>
                  <a:schemeClr val="bg1"/>
                </a:solidFill>
                <a:latin typeface="+mj-ea"/>
                <a:ea typeface="+mj-ea"/>
              </a:defRPr>
            </a:lvl1pPr>
          </a:lstStyle>
          <a:p>
            <a:r>
              <a:rPr lang="en-US" altLang="ja-JP"/>
              <a:t>© 2022 Adlib Tech Ventures, Inc. All Rights Reserved. &lt;Confidential&gt;</a:t>
            </a:r>
            <a:endParaRPr lang="ja-JP" altLang="en-US" dirty="0"/>
          </a:p>
        </p:txBody>
      </p:sp>
    </p:spTree>
    <p:extLst>
      <p:ext uri="{BB962C8B-B14F-4D97-AF65-F5344CB8AC3E}">
        <p14:creationId xmlns:p14="http://schemas.microsoft.com/office/powerpoint/2010/main" val="530081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61C438F4-9489-327D-BF2F-4B57008531E4}"/>
              </a:ext>
            </a:extLst>
          </p:cNvPr>
          <p:cNvSpPr/>
          <p:nvPr userDrawn="1"/>
        </p:nvSpPr>
        <p:spPr>
          <a:xfrm>
            <a:off x="0" y="6497859"/>
            <a:ext cx="12192000" cy="360149"/>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kumimoji="1" lang="ja-JP" altLang="en-US" sz="900" dirty="0">
              <a:solidFill>
                <a:schemeClr val="tx1"/>
              </a:solidFill>
              <a:latin typeface="游ゴシック" panose="020B0400000000000000" pitchFamily="50" charset="-128"/>
              <a:ea typeface="游ゴシック" panose="020B0400000000000000" pitchFamily="50" charset="-128"/>
            </a:endParaRPr>
          </a:p>
        </p:txBody>
      </p:sp>
      <p:sp>
        <p:nvSpPr>
          <p:cNvPr id="6" name="スライド番号プレースホルダー 5">
            <a:extLst>
              <a:ext uri="{FF2B5EF4-FFF2-40B4-BE49-F238E27FC236}">
                <a16:creationId xmlns:a16="http://schemas.microsoft.com/office/drawing/2014/main" id="{B79B0D3C-8C29-2688-2765-9EB6FBD1310D}"/>
              </a:ext>
            </a:extLst>
          </p:cNvPr>
          <p:cNvSpPr>
            <a:spLocks noGrp="1"/>
          </p:cNvSpPr>
          <p:nvPr>
            <p:ph type="sldNum" sz="quarter" idx="4"/>
          </p:nvPr>
        </p:nvSpPr>
        <p:spPr>
          <a:xfrm>
            <a:off x="436099" y="6492883"/>
            <a:ext cx="580768" cy="365125"/>
          </a:xfrm>
          <a:prstGeom prst="rect">
            <a:avLst/>
          </a:prstGeom>
        </p:spPr>
        <p:txBody>
          <a:bodyPr vert="horz" lIns="91440" tIns="45720" rIns="91440" bIns="45720" rtlCol="0" anchor="ctr"/>
          <a:lstStyle>
            <a:lvl1pPr algn="ctr">
              <a:defRPr sz="900">
                <a:solidFill>
                  <a:schemeClr val="bg1"/>
                </a:solidFill>
                <a:latin typeface="Meiryo UI" panose="020B0604030504040204" pitchFamily="50" charset="-128"/>
                <a:ea typeface="Meiryo UI" panose="020B0604030504040204" pitchFamily="50" charset="-128"/>
              </a:defRPr>
            </a:lvl1pPr>
          </a:lstStyle>
          <a:p>
            <a:fld id="{0421D1D2-FE74-4464-B351-2B455AFAB873}" type="slidenum">
              <a:rPr lang="ja-JP" altLang="en-US" smtClean="0"/>
              <a:pPr/>
              <a:t>‹#›</a:t>
            </a:fld>
            <a:endParaRPr lang="ja-JP" altLang="en-US" dirty="0"/>
          </a:p>
        </p:txBody>
      </p:sp>
      <p:pic>
        <p:nvPicPr>
          <p:cNvPr id="8" name="図 7" descr="テキスト, ロゴ&#10;&#10;中程度の精度で自動的に生成された説明">
            <a:extLst>
              <a:ext uri="{FF2B5EF4-FFF2-40B4-BE49-F238E27FC236}">
                <a16:creationId xmlns:a16="http://schemas.microsoft.com/office/drawing/2014/main" id="{A04CD330-2E77-93DC-9A0D-BC6A5B3AFD31}"/>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10411725" y="158054"/>
            <a:ext cx="1325010" cy="530003"/>
          </a:xfrm>
          <a:prstGeom prst="rect">
            <a:avLst/>
          </a:prstGeom>
        </p:spPr>
      </p:pic>
      <p:sp>
        <p:nvSpPr>
          <p:cNvPr id="10" name="フッター プレースホルダー 4">
            <a:extLst>
              <a:ext uri="{FF2B5EF4-FFF2-40B4-BE49-F238E27FC236}">
                <a16:creationId xmlns:a16="http://schemas.microsoft.com/office/drawing/2014/main" id="{B0787F03-6ADF-3D91-CF25-8CD13357FC16}"/>
              </a:ext>
            </a:extLst>
          </p:cNvPr>
          <p:cNvSpPr>
            <a:spLocks noGrp="1"/>
          </p:cNvSpPr>
          <p:nvPr>
            <p:ph type="ftr" sz="quarter" idx="3"/>
          </p:nvPr>
        </p:nvSpPr>
        <p:spPr>
          <a:xfrm>
            <a:off x="6468766" y="6492883"/>
            <a:ext cx="5723239" cy="365125"/>
          </a:xfrm>
          <a:prstGeom prst="rect">
            <a:avLst/>
          </a:prstGeom>
        </p:spPr>
        <p:txBody>
          <a:bodyPr vert="horz" lIns="91440" tIns="45720" rIns="91440" bIns="45720" rtlCol="0" anchor="ctr"/>
          <a:lstStyle>
            <a:lvl1pPr algn="r">
              <a:defRPr sz="900">
                <a:solidFill>
                  <a:schemeClr val="bg1"/>
                </a:solidFill>
                <a:latin typeface="+mj-ea"/>
                <a:ea typeface="+mj-ea"/>
              </a:defRPr>
            </a:lvl1pPr>
          </a:lstStyle>
          <a:p>
            <a:r>
              <a:rPr lang="en-US" altLang="ja-JP"/>
              <a:t>© 2022 Adlib Tech Ventures, Inc. All Rights Reserved. &lt;Confidential&gt;</a:t>
            </a:r>
            <a:endParaRPr lang="ja-JP" altLang="en-US" dirty="0"/>
          </a:p>
        </p:txBody>
      </p:sp>
    </p:spTree>
    <p:extLst>
      <p:ext uri="{BB962C8B-B14F-4D97-AF65-F5344CB8AC3E}">
        <p14:creationId xmlns:p14="http://schemas.microsoft.com/office/powerpoint/2010/main" val="1756537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75" r:id="rId7"/>
    <p:sldLayoutId id="2147483660" r:id="rId8"/>
    <p:sldLayoutId id="2147483662" r:id="rId9"/>
    <p:sldLayoutId id="2147483656" r:id="rId10"/>
    <p:sldLayoutId id="2147483657" r:id="rId11"/>
    <p:sldLayoutId id="2147483658" r:id="rId12"/>
    <p:sldLayoutId id="2147483659" r:id="rId13"/>
    <p:sldLayoutId id="2147483661" r:id="rId14"/>
  </p:sldLayoutIdLst>
  <p:hf hdr="0" dt="0"/>
  <p:txStyles>
    <p:titleStyle>
      <a:lvl1pPr algn="l" defTabSz="914332" rtl="0" eaLnBrk="1" latinLnBrk="0" hangingPunct="1">
        <a:lnSpc>
          <a:spcPct val="90000"/>
        </a:lnSpc>
        <a:spcBef>
          <a:spcPct val="0"/>
        </a:spcBef>
        <a:buNone/>
        <a:defRPr kumimoji="1" sz="3600" kern="1200">
          <a:solidFill>
            <a:schemeClr val="tx1"/>
          </a:solidFill>
          <a:latin typeface="游ゴシック" panose="020B0400000000000000" pitchFamily="50" charset="-128"/>
          <a:ea typeface="游ゴシック" panose="020B0400000000000000" pitchFamily="50" charset="-128"/>
          <a:cs typeface="+mj-cs"/>
        </a:defRPr>
      </a:lvl1pPr>
    </p:titleStyle>
    <p:bodyStyle>
      <a:lvl1pPr marL="228584" indent="-228584" algn="l" defTabSz="914332" rtl="0" eaLnBrk="1" latinLnBrk="0" hangingPunct="1">
        <a:lnSpc>
          <a:spcPct val="90000"/>
        </a:lnSpc>
        <a:spcBef>
          <a:spcPts val="1000"/>
        </a:spcBef>
        <a:buFont typeface="Arial" panose="020B0604020202020204" pitchFamily="34" charset="0"/>
        <a:buChar char="•"/>
        <a:defRPr kumimoji="1" sz="2400" kern="1200">
          <a:solidFill>
            <a:schemeClr val="tx1"/>
          </a:solidFill>
          <a:latin typeface="游ゴシック" panose="020B0400000000000000" pitchFamily="50" charset="-128"/>
          <a:ea typeface="游ゴシック" panose="020B0400000000000000" pitchFamily="50" charset="-128"/>
          <a:cs typeface="+mn-cs"/>
        </a:defRPr>
      </a:lvl1pPr>
      <a:lvl2pPr marL="685750" indent="-228584" algn="l" defTabSz="914332" rtl="0" eaLnBrk="1" latinLnBrk="0" hangingPunct="1">
        <a:lnSpc>
          <a:spcPct val="90000"/>
        </a:lnSpc>
        <a:spcBef>
          <a:spcPts val="500"/>
        </a:spcBef>
        <a:buFont typeface="Arial" panose="020B0604020202020204" pitchFamily="34" charset="0"/>
        <a:buChar char="•"/>
        <a:defRPr kumimoji="1" sz="2000" kern="1200">
          <a:solidFill>
            <a:schemeClr val="tx1"/>
          </a:solidFill>
          <a:latin typeface="游ゴシック" panose="020B0400000000000000" pitchFamily="50" charset="-128"/>
          <a:ea typeface="游ゴシック" panose="020B0400000000000000" pitchFamily="50" charset="-128"/>
          <a:cs typeface="+mn-cs"/>
        </a:defRPr>
      </a:lvl2pPr>
      <a:lvl3pPr marL="1142914" indent="-228584" algn="l" defTabSz="914332" rtl="0" eaLnBrk="1" latinLnBrk="0" hangingPunct="1">
        <a:lnSpc>
          <a:spcPct val="90000"/>
        </a:lnSpc>
        <a:spcBef>
          <a:spcPts val="500"/>
        </a:spcBef>
        <a:buFont typeface="Arial" panose="020B0604020202020204" pitchFamily="34" charset="0"/>
        <a:buChar char="•"/>
        <a:defRPr kumimoji="1" sz="1600" kern="1200">
          <a:solidFill>
            <a:schemeClr val="tx1"/>
          </a:solidFill>
          <a:latin typeface="游ゴシック" panose="020B0400000000000000" pitchFamily="50" charset="-128"/>
          <a:ea typeface="游ゴシック" panose="020B0400000000000000" pitchFamily="50" charset="-128"/>
          <a:cs typeface="+mn-cs"/>
        </a:defRPr>
      </a:lvl3pPr>
      <a:lvl4pPr marL="1600080" indent="-228584" algn="l" defTabSz="914332" rtl="0" eaLnBrk="1" latinLnBrk="0" hangingPunct="1">
        <a:lnSpc>
          <a:spcPct val="90000"/>
        </a:lnSpc>
        <a:spcBef>
          <a:spcPts val="500"/>
        </a:spcBef>
        <a:buFont typeface="Arial" panose="020B0604020202020204" pitchFamily="34" charset="0"/>
        <a:buChar char="•"/>
        <a:defRPr kumimoji="1" sz="1200" kern="1200">
          <a:solidFill>
            <a:schemeClr val="tx1"/>
          </a:solidFill>
          <a:latin typeface="游ゴシック" panose="020B0400000000000000" pitchFamily="50" charset="-128"/>
          <a:ea typeface="游ゴシック" panose="020B0400000000000000" pitchFamily="50" charset="-128"/>
          <a:cs typeface="+mn-cs"/>
        </a:defRPr>
      </a:lvl4pPr>
      <a:lvl5pPr marL="2057247" indent="-228584" algn="l" defTabSz="914332" rtl="0" eaLnBrk="1" latinLnBrk="0" hangingPunct="1">
        <a:lnSpc>
          <a:spcPct val="90000"/>
        </a:lnSpc>
        <a:spcBef>
          <a:spcPts val="500"/>
        </a:spcBef>
        <a:buFont typeface="Arial" panose="020B0604020202020204" pitchFamily="34" charset="0"/>
        <a:buChar char="•"/>
        <a:defRPr kumimoji="1" sz="800" kern="1200">
          <a:solidFill>
            <a:schemeClr val="tx1"/>
          </a:solidFill>
          <a:latin typeface="游ゴシック" panose="020B0400000000000000" pitchFamily="50" charset="-128"/>
          <a:ea typeface="游ゴシック" panose="020B0400000000000000" pitchFamily="50" charset="-128"/>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332" rtl="0" eaLnBrk="1" latinLnBrk="0" hangingPunct="1">
        <a:defRPr kumimoji="1" sz="1800" kern="1200">
          <a:solidFill>
            <a:schemeClr val="tx1"/>
          </a:solidFill>
          <a:latin typeface="+mn-lt"/>
          <a:ea typeface="+mn-ea"/>
          <a:cs typeface="+mn-cs"/>
        </a:defRPr>
      </a:lvl1pPr>
      <a:lvl2pPr marL="457167" algn="l" defTabSz="914332" rtl="0" eaLnBrk="1" latinLnBrk="0" hangingPunct="1">
        <a:defRPr kumimoji="1" sz="1800" kern="1200">
          <a:solidFill>
            <a:schemeClr val="tx1"/>
          </a:solidFill>
          <a:latin typeface="+mn-lt"/>
          <a:ea typeface="+mn-ea"/>
          <a:cs typeface="+mn-cs"/>
        </a:defRPr>
      </a:lvl2pPr>
      <a:lvl3pPr marL="914332" algn="l" defTabSz="914332" rtl="0" eaLnBrk="1" latinLnBrk="0" hangingPunct="1">
        <a:defRPr kumimoji="1" sz="1800" kern="1200">
          <a:solidFill>
            <a:schemeClr val="tx1"/>
          </a:solidFill>
          <a:latin typeface="+mn-lt"/>
          <a:ea typeface="+mn-ea"/>
          <a:cs typeface="+mn-cs"/>
        </a:defRPr>
      </a:lvl3pPr>
      <a:lvl4pPr marL="1371498" algn="l" defTabSz="914332" rtl="0" eaLnBrk="1" latinLnBrk="0" hangingPunct="1">
        <a:defRPr kumimoji="1" sz="1800" kern="1200">
          <a:solidFill>
            <a:schemeClr val="tx1"/>
          </a:solidFill>
          <a:latin typeface="+mn-lt"/>
          <a:ea typeface="+mn-ea"/>
          <a:cs typeface="+mn-cs"/>
        </a:defRPr>
      </a:lvl4pPr>
      <a:lvl5pPr marL="1828664" algn="l" defTabSz="914332" rtl="0" eaLnBrk="1" latinLnBrk="0" hangingPunct="1">
        <a:defRPr kumimoji="1" sz="1800" kern="1200">
          <a:solidFill>
            <a:schemeClr val="tx1"/>
          </a:solidFill>
          <a:latin typeface="+mn-lt"/>
          <a:ea typeface="+mn-ea"/>
          <a:cs typeface="+mn-cs"/>
        </a:defRPr>
      </a:lvl5pPr>
      <a:lvl6pPr marL="2285830" algn="l" defTabSz="914332" rtl="0" eaLnBrk="1" latinLnBrk="0" hangingPunct="1">
        <a:defRPr kumimoji="1" sz="1800" kern="1200">
          <a:solidFill>
            <a:schemeClr val="tx1"/>
          </a:solidFill>
          <a:latin typeface="+mn-lt"/>
          <a:ea typeface="+mn-ea"/>
          <a:cs typeface="+mn-cs"/>
        </a:defRPr>
      </a:lvl6pPr>
      <a:lvl7pPr marL="2742994" algn="l" defTabSz="914332" rtl="0" eaLnBrk="1" latinLnBrk="0" hangingPunct="1">
        <a:defRPr kumimoji="1" sz="1800" kern="1200">
          <a:solidFill>
            <a:schemeClr val="tx1"/>
          </a:solidFill>
          <a:latin typeface="+mn-lt"/>
          <a:ea typeface="+mn-ea"/>
          <a:cs typeface="+mn-cs"/>
        </a:defRPr>
      </a:lvl7pPr>
      <a:lvl8pPr marL="3200160" algn="l" defTabSz="914332" rtl="0" eaLnBrk="1" latinLnBrk="0" hangingPunct="1">
        <a:defRPr kumimoji="1" sz="1800" kern="1200">
          <a:solidFill>
            <a:schemeClr val="tx1"/>
          </a:solidFill>
          <a:latin typeface="+mn-lt"/>
          <a:ea typeface="+mn-ea"/>
          <a:cs typeface="+mn-cs"/>
        </a:defRPr>
      </a:lvl8pPr>
      <a:lvl9pPr marL="3657327" algn="l" defTabSz="914332"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A735DD-BBF2-E55D-5450-008E2058DA86}"/>
              </a:ext>
            </a:extLst>
          </p:cNvPr>
          <p:cNvSpPr>
            <a:spLocks noGrp="1"/>
          </p:cNvSpPr>
          <p:nvPr>
            <p:ph type="ctrTitle"/>
          </p:nvPr>
        </p:nvSpPr>
        <p:spPr/>
        <p:txBody>
          <a:bodyPr>
            <a:normAutofit/>
          </a:bodyPr>
          <a:lstStyle/>
          <a:p>
            <a:r>
              <a:rPr kumimoji="1" lang="ja-JP" altLang="en-US" dirty="0">
                <a:latin typeface="游ゴシック" panose="020B0400000000000000" pitchFamily="50" charset="-128"/>
                <a:ea typeface="游ゴシック" panose="020B0400000000000000" pitchFamily="50" charset="-128"/>
              </a:rPr>
              <a:t>投資相談用テンプレート</a:t>
            </a:r>
          </a:p>
        </p:txBody>
      </p:sp>
      <p:sp>
        <p:nvSpPr>
          <p:cNvPr id="3" name="字幕 2">
            <a:extLst>
              <a:ext uri="{FF2B5EF4-FFF2-40B4-BE49-F238E27FC236}">
                <a16:creationId xmlns:a16="http://schemas.microsoft.com/office/drawing/2014/main" id="{5207DFEA-65B1-BD33-8DA6-C449E1C8F768}"/>
              </a:ext>
            </a:extLst>
          </p:cNvPr>
          <p:cNvSpPr>
            <a:spLocks noGrp="1"/>
          </p:cNvSpPr>
          <p:nvPr>
            <p:ph type="subTitle" idx="1"/>
          </p:nvPr>
        </p:nvSpPr>
        <p:spPr/>
        <p:txBody>
          <a:bodyPr/>
          <a:lstStyle/>
          <a:p>
            <a:r>
              <a:rPr kumimoji="1" lang="en-US" altLang="ja-JP" dirty="0">
                <a:latin typeface="游ゴシック" panose="020B0400000000000000" pitchFamily="50" charset="-128"/>
                <a:ea typeface="游ゴシック" panose="020B0400000000000000" pitchFamily="50" charset="-128"/>
              </a:rPr>
              <a:t>2022/07</a:t>
            </a:r>
            <a:r>
              <a:rPr kumimoji="1" lang="ja-JP" altLang="en-US" dirty="0">
                <a:latin typeface="游ゴシック" panose="020B0400000000000000" pitchFamily="50" charset="-128"/>
                <a:ea typeface="游ゴシック" panose="020B0400000000000000" pitchFamily="50" charset="-128"/>
              </a:rPr>
              <a:t>　</a:t>
            </a:r>
            <a:r>
              <a:rPr kumimoji="1" lang="en-US" altLang="ja-JP" dirty="0">
                <a:latin typeface="游ゴシック" panose="020B0400000000000000" pitchFamily="50" charset="-128"/>
                <a:ea typeface="游ゴシック" panose="020B0400000000000000" pitchFamily="50" charset="-128"/>
              </a:rPr>
              <a:t>Ver.1.0</a:t>
            </a:r>
            <a:endParaRPr kumimoji="1" lang="ja-JP" altLang="en-US"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692637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D028FC1A-5064-BD66-C197-D5A5D1E39EF9}"/>
              </a:ext>
            </a:extLst>
          </p:cNvPr>
          <p:cNvSpPr>
            <a:spLocks noGrp="1"/>
          </p:cNvSpPr>
          <p:nvPr>
            <p:ph type="title"/>
          </p:nvPr>
        </p:nvSpPr>
        <p:spPr>
          <a:xfrm>
            <a:off x="436097" y="119013"/>
            <a:ext cx="9084815" cy="517092"/>
          </a:xfrm>
          <a:prstGeom prst="rect">
            <a:avLst/>
          </a:prstGeom>
        </p:spPr>
        <p:txBody>
          <a:bodyPr>
            <a:normAutofit/>
          </a:bodyPr>
          <a:lstStyle/>
          <a:p>
            <a:r>
              <a:rPr lang="ja-JP" altLang="en-US" dirty="0"/>
              <a:t>④差別化要因・強み</a:t>
            </a:r>
          </a:p>
        </p:txBody>
      </p:sp>
      <p:sp>
        <p:nvSpPr>
          <p:cNvPr id="7" name="コンテンツ プレースホルダー 6">
            <a:extLst>
              <a:ext uri="{FF2B5EF4-FFF2-40B4-BE49-F238E27FC236}">
                <a16:creationId xmlns:a16="http://schemas.microsoft.com/office/drawing/2014/main" id="{B0AF52F6-0894-E901-1BBE-FF32A0C9E20B}"/>
              </a:ext>
            </a:extLst>
          </p:cNvPr>
          <p:cNvSpPr>
            <a:spLocks noGrp="1"/>
          </p:cNvSpPr>
          <p:nvPr>
            <p:ph idx="1"/>
          </p:nvPr>
        </p:nvSpPr>
        <p:spPr/>
        <p:txBody>
          <a:bodyPr>
            <a:normAutofit/>
          </a:bodyPr>
          <a:lstStyle/>
          <a:p>
            <a:pPr marL="0" indent="0">
              <a:buNone/>
            </a:pPr>
            <a:r>
              <a:rPr lang="ja-JP" altLang="en-US" dirty="0"/>
              <a:t>想定される差別化要因、強みをご説明ください。</a:t>
            </a:r>
            <a:endParaRPr lang="en-US" altLang="ja-JP" dirty="0"/>
          </a:p>
          <a:p>
            <a:endParaRPr lang="en-US" altLang="ja-JP" dirty="0"/>
          </a:p>
          <a:p>
            <a:pPr marL="457166" lvl="1" indent="0">
              <a:buNone/>
            </a:pPr>
            <a:endParaRPr lang="ja-JP" altLang="en-US" dirty="0"/>
          </a:p>
        </p:txBody>
      </p:sp>
      <p:sp>
        <p:nvSpPr>
          <p:cNvPr id="4" name="スライド番号プレースホルダー 3">
            <a:extLst>
              <a:ext uri="{FF2B5EF4-FFF2-40B4-BE49-F238E27FC236}">
                <a16:creationId xmlns:a16="http://schemas.microsoft.com/office/drawing/2014/main" id="{1DDAB7FB-CC24-F37A-FDE0-3C1597C093E3}"/>
              </a:ext>
            </a:extLst>
          </p:cNvPr>
          <p:cNvSpPr>
            <a:spLocks noGrp="1"/>
          </p:cNvSpPr>
          <p:nvPr>
            <p:ph type="sldNum" sz="quarter" idx="4"/>
          </p:nvPr>
        </p:nvSpPr>
        <p:spPr>
          <a:xfrm>
            <a:off x="436099" y="6492883"/>
            <a:ext cx="580768" cy="365125"/>
          </a:xfrm>
        </p:spPr>
        <p:txBody>
          <a:bodyPr/>
          <a:lstStyle/>
          <a:p>
            <a:fld id="{0421D1D2-FE74-4464-B351-2B455AFAB873}" type="slidenum">
              <a:rPr lang="ja-JP" altLang="en-US" smtClean="0"/>
              <a:pPr/>
              <a:t>10</a:t>
            </a:fld>
            <a:endParaRPr lang="ja-JP" altLang="en-US" dirty="0"/>
          </a:p>
        </p:txBody>
      </p:sp>
      <p:sp>
        <p:nvSpPr>
          <p:cNvPr id="5" name="フッター プレースホルダー 4">
            <a:extLst>
              <a:ext uri="{FF2B5EF4-FFF2-40B4-BE49-F238E27FC236}">
                <a16:creationId xmlns:a16="http://schemas.microsoft.com/office/drawing/2014/main" id="{25923334-5E04-9934-A765-4A345CF8CBFB}"/>
              </a:ext>
            </a:extLst>
          </p:cNvPr>
          <p:cNvSpPr>
            <a:spLocks noGrp="1"/>
          </p:cNvSpPr>
          <p:nvPr>
            <p:ph type="ftr" sz="quarter" idx="3"/>
          </p:nvPr>
        </p:nvSpPr>
        <p:spPr>
          <a:xfrm>
            <a:off x="6468766" y="6492883"/>
            <a:ext cx="5723239" cy="365125"/>
          </a:xfrm>
        </p:spPr>
        <p:txBody>
          <a:bodyPr/>
          <a:lstStyle/>
          <a:p>
            <a:r>
              <a:rPr lang="en-US" altLang="ja-JP"/>
              <a:t>© 2022 Adlib Tech Ventures, Inc. All Rights Reserved. &lt;Confidential&gt;</a:t>
            </a:r>
            <a:endParaRPr lang="ja-JP" altLang="en-US" dirty="0"/>
          </a:p>
        </p:txBody>
      </p:sp>
    </p:spTree>
    <p:extLst>
      <p:ext uri="{BB962C8B-B14F-4D97-AF65-F5344CB8AC3E}">
        <p14:creationId xmlns:p14="http://schemas.microsoft.com/office/powerpoint/2010/main" val="1619234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D028FC1A-5064-BD66-C197-D5A5D1E39EF9}"/>
              </a:ext>
            </a:extLst>
          </p:cNvPr>
          <p:cNvSpPr>
            <a:spLocks noGrp="1"/>
          </p:cNvSpPr>
          <p:nvPr>
            <p:ph type="title"/>
          </p:nvPr>
        </p:nvSpPr>
        <p:spPr>
          <a:xfrm>
            <a:off x="436097" y="119013"/>
            <a:ext cx="9084815" cy="517092"/>
          </a:xfrm>
          <a:prstGeom prst="rect">
            <a:avLst/>
          </a:prstGeom>
        </p:spPr>
        <p:txBody>
          <a:bodyPr>
            <a:normAutofit/>
          </a:bodyPr>
          <a:lstStyle/>
          <a:p>
            <a:r>
              <a:rPr lang="ja-JP" altLang="en-US" dirty="0"/>
              <a:t>⑤競合比較</a:t>
            </a:r>
          </a:p>
        </p:txBody>
      </p:sp>
      <p:sp>
        <p:nvSpPr>
          <p:cNvPr id="7" name="コンテンツ プレースホルダー 6">
            <a:extLst>
              <a:ext uri="{FF2B5EF4-FFF2-40B4-BE49-F238E27FC236}">
                <a16:creationId xmlns:a16="http://schemas.microsoft.com/office/drawing/2014/main" id="{B0AF52F6-0894-E901-1BBE-FF32A0C9E20B}"/>
              </a:ext>
            </a:extLst>
          </p:cNvPr>
          <p:cNvSpPr>
            <a:spLocks noGrp="1"/>
          </p:cNvSpPr>
          <p:nvPr>
            <p:ph idx="1"/>
          </p:nvPr>
        </p:nvSpPr>
        <p:spPr/>
        <p:txBody>
          <a:bodyPr>
            <a:normAutofit/>
          </a:bodyPr>
          <a:lstStyle/>
          <a:p>
            <a:pPr marL="0" indent="0">
              <a:buNone/>
            </a:pPr>
            <a:r>
              <a:rPr lang="ja-JP" altLang="en-US" dirty="0"/>
              <a:t>競合他社との比較優位性をご説明ください。</a:t>
            </a:r>
            <a:endParaRPr lang="en-US" altLang="ja-JP" dirty="0"/>
          </a:p>
          <a:p>
            <a:pPr marL="0" indent="0">
              <a:buNone/>
            </a:pPr>
            <a:endParaRPr lang="en-US" altLang="ja-JP" dirty="0"/>
          </a:p>
        </p:txBody>
      </p:sp>
      <p:sp>
        <p:nvSpPr>
          <p:cNvPr id="4" name="スライド番号プレースホルダー 3">
            <a:extLst>
              <a:ext uri="{FF2B5EF4-FFF2-40B4-BE49-F238E27FC236}">
                <a16:creationId xmlns:a16="http://schemas.microsoft.com/office/drawing/2014/main" id="{1DDAB7FB-CC24-F37A-FDE0-3C1597C093E3}"/>
              </a:ext>
            </a:extLst>
          </p:cNvPr>
          <p:cNvSpPr>
            <a:spLocks noGrp="1"/>
          </p:cNvSpPr>
          <p:nvPr>
            <p:ph type="sldNum" sz="quarter" idx="4"/>
          </p:nvPr>
        </p:nvSpPr>
        <p:spPr>
          <a:xfrm>
            <a:off x="436099" y="6492883"/>
            <a:ext cx="580768" cy="365125"/>
          </a:xfrm>
        </p:spPr>
        <p:txBody>
          <a:bodyPr/>
          <a:lstStyle/>
          <a:p>
            <a:fld id="{0421D1D2-FE74-4464-B351-2B455AFAB873}" type="slidenum">
              <a:rPr lang="ja-JP" altLang="en-US" smtClean="0"/>
              <a:pPr/>
              <a:t>11</a:t>
            </a:fld>
            <a:endParaRPr lang="ja-JP" altLang="en-US" dirty="0"/>
          </a:p>
        </p:txBody>
      </p:sp>
      <p:sp>
        <p:nvSpPr>
          <p:cNvPr id="5" name="フッター プレースホルダー 4">
            <a:extLst>
              <a:ext uri="{FF2B5EF4-FFF2-40B4-BE49-F238E27FC236}">
                <a16:creationId xmlns:a16="http://schemas.microsoft.com/office/drawing/2014/main" id="{25923334-5E04-9934-A765-4A345CF8CBFB}"/>
              </a:ext>
            </a:extLst>
          </p:cNvPr>
          <p:cNvSpPr>
            <a:spLocks noGrp="1"/>
          </p:cNvSpPr>
          <p:nvPr>
            <p:ph type="ftr" sz="quarter" idx="3"/>
          </p:nvPr>
        </p:nvSpPr>
        <p:spPr>
          <a:xfrm>
            <a:off x="6468766" y="6492883"/>
            <a:ext cx="5723239" cy="365125"/>
          </a:xfrm>
        </p:spPr>
        <p:txBody>
          <a:bodyPr/>
          <a:lstStyle/>
          <a:p>
            <a:r>
              <a:rPr lang="en-US" altLang="ja-JP"/>
              <a:t>© 2022 Adlib Tech Ventures, Inc. All Rights Reserved. &lt;Confidential&gt;</a:t>
            </a:r>
            <a:endParaRPr lang="ja-JP" altLang="en-US" dirty="0"/>
          </a:p>
        </p:txBody>
      </p:sp>
    </p:spTree>
    <p:extLst>
      <p:ext uri="{BB962C8B-B14F-4D97-AF65-F5344CB8AC3E}">
        <p14:creationId xmlns:p14="http://schemas.microsoft.com/office/powerpoint/2010/main" val="2091751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D028FC1A-5064-BD66-C197-D5A5D1E39EF9}"/>
              </a:ext>
            </a:extLst>
          </p:cNvPr>
          <p:cNvSpPr>
            <a:spLocks noGrp="1"/>
          </p:cNvSpPr>
          <p:nvPr>
            <p:ph type="title"/>
          </p:nvPr>
        </p:nvSpPr>
        <p:spPr>
          <a:xfrm>
            <a:off x="436097" y="119013"/>
            <a:ext cx="9084815" cy="517092"/>
          </a:xfrm>
          <a:prstGeom prst="rect">
            <a:avLst/>
          </a:prstGeom>
        </p:spPr>
        <p:txBody>
          <a:bodyPr>
            <a:normAutofit/>
          </a:bodyPr>
          <a:lstStyle/>
          <a:p>
            <a:r>
              <a:rPr lang="ja-JP" altLang="en-US" dirty="0"/>
              <a:t>⑥成長戦略</a:t>
            </a:r>
          </a:p>
        </p:txBody>
      </p:sp>
      <p:sp>
        <p:nvSpPr>
          <p:cNvPr id="7" name="コンテンツ プレースホルダー 6">
            <a:extLst>
              <a:ext uri="{FF2B5EF4-FFF2-40B4-BE49-F238E27FC236}">
                <a16:creationId xmlns:a16="http://schemas.microsoft.com/office/drawing/2014/main" id="{B0AF52F6-0894-E901-1BBE-FF32A0C9E20B}"/>
              </a:ext>
            </a:extLst>
          </p:cNvPr>
          <p:cNvSpPr>
            <a:spLocks noGrp="1"/>
          </p:cNvSpPr>
          <p:nvPr>
            <p:ph idx="1"/>
          </p:nvPr>
        </p:nvSpPr>
        <p:spPr/>
        <p:txBody>
          <a:bodyPr>
            <a:normAutofit/>
          </a:bodyPr>
          <a:lstStyle/>
          <a:p>
            <a:pPr marL="0" indent="0">
              <a:buNone/>
            </a:pPr>
            <a:r>
              <a:rPr lang="ja-JP" altLang="en-US" dirty="0"/>
              <a:t>想定される成長戦略をご説明ください。</a:t>
            </a:r>
            <a:endParaRPr lang="en-US" altLang="ja-JP" dirty="0"/>
          </a:p>
          <a:p>
            <a:pPr algn="l" fontAlgn="ctr"/>
            <a:r>
              <a:rPr lang="ja-JP" altLang="en-US" sz="1800" i="0" u="none" strike="noStrike" dirty="0">
                <a:solidFill>
                  <a:srgbClr val="222222"/>
                </a:solidFill>
                <a:effectLst/>
                <a:latin typeface="+mj-ea"/>
                <a:ea typeface="+mj-ea"/>
              </a:rPr>
              <a:t>成長戦略を含むマーケティングプラン</a:t>
            </a:r>
            <a:endParaRPr lang="en-US" altLang="ja-JP" sz="1800" i="0" u="none" strike="noStrike" dirty="0">
              <a:solidFill>
                <a:srgbClr val="222222"/>
              </a:solidFill>
              <a:effectLst/>
              <a:latin typeface="+mj-ea"/>
              <a:ea typeface="+mj-ea"/>
            </a:endParaRPr>
          </a:p>
          <a:p>
            <a:pPr fontAlgn="ctr"/>
            <a:r>
              <a:rPr lang="ja-JP" altLang="en-US" sz="1800" i="0" u="none" strike="noStrike" dirty="0">
                <a:solidFill>
                  <a:srgbClr val="222222"/>
                </a:solidFill>
                <a:effectLst/>
                <a:latin typeface="+mj-ea"/>
                <a:ea typeface="+mj-ea"/>
              </a:rPr>
              <a:t>市場構造を踏まえ、なぜ今なのか</a:t>
            </a:r>
          </a:p>
        </p:txBody>
      </p:sp>
      <p:sp>
        <p:nvSpPr>
          <p:cNvPr id="4" name="スライド番号プレースホルダー 3">
            <a:extLst>
              <a:ext uri="{FF2B5EF4-FFF2-40B4-BE49-F238E27FC236}">
                <a16:creationId xmlns:a16="http://schemas.microsoft.com/office/drawing/2014/main" id="{1DDAB7FB-CC24-F37A-FDE0-3C1597C093E3}"/>
              </a:ext>
            </a:extLst>
          </p:cNvPr>
          <p:cNvSpPr>
            <a:spLocks noGrp="1"/>
          </p:cNvSpPr>
          <p:nvPr>
            <p:ph type="sldNum" sz="quarter" idx="4"/>
          </p:nvPr>
        </p:nvSpPr>
        <p:spPr>
          <a:xfrm>
            <a:off x="436099" y="6492883"/>
            <a:ext cx="580768" cy="365125"/>
          </a:xfrm>
        </p:spPr>
        <p:txBody>
          <a:bodyPr/>
          <a:lstStyle/>
          <a:p>
            <a:fld id="{0421D1D2-FE74-4464-B351-2B455AFAB873}" type="slidenum">
              <a:rPr lang="ja-JP" altLang="en-US" smtClean="0"/>
              <a:pPr/>
              <a:t>12</a:t>
            </a:fld>
            <a:endParaRPr lang="ja-JP" altLang="en-US" dirty="0"/>
          </a:p>
        </p:txBody>
      </p:sp>
      <p:sp>
        <p:nvSpPr>
          <p:cNvPr id="5" name="フッター プレースホルダー 4">
            <a:extLst>
              <a:ext uri="{FF2B5EF4-FFF2-40B4-BE49-F238E27FC236}">
                <a16:creationId xmlns:a16="http://schemas.microsoft.com/office/drawing/2014/main" id="{25923334-5E04-9934-A765-4A345CF8CBFB}"/>
              </a:ext>
            </a:extLst>
          </p:cNvPr>
          <p:cNvSpPr>
            <a:spLocks noGrp="1"/>
          </p:cNvSpPr>
          <p:nvPr>
            <p:ph type="ftr" sz="quarter" idx="3"/>
          </p:nvPr>
        </p:nvSpPr>
        <p:spPr>
          <a:xfrm>
            <a:off x="6468766" y="6492883"/>
            <a:ext cx="5723239" cy="365125"/>
          </a:xfrm>
        </p:spPr>
        <p:txBody>
          <a:bodyPr/>
          <a:lstStyle/>
          <a:p>
            <a:r>
              <a:rPr lang="en-US" altLang="ja-JP"/>
              <a:t>© 2022 Adlib Tech Ventures, Inc. All Rights Reserved. &lt;Confidential&gt;</a:t>
            </a:r>
            <a:endParaRPr lang="ja-JP" altLang="en-US" dirty="0"/>
          </a:p>
        </p:txBody>
      </p:sp>
    </p:spTree>
    <p:extLst>
      <p:ext uri="{BB962C8B-B14F-4D97-AF65-F5344CB8AC3E}">
        <p14:creationId xmlns:p14="http://schemas.microsoft.com/office/powerpoint/2010/main" val="12841704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D028FC1A-5064-BD66-C197-D5A5D1E39EF9}"/>
              </a:ext>
            </a:extLst>
          </p:cNvPr>
          <p:cNvSpPr>
            <a:spLocks noGrp="1"/>
          </p:cNvSpPr>
          <p:nvPr>
            <p:ph type="title"/>
          </p:nvPr>
        </p:nvSpPr>
        <p:spPr>
          <a:xfrm>
            <a:off x="436097" y="119013"/>
            <a:ext cx="9084815" cy="517092"/>
          </a:xfrm>
          <a:prstGeom prst="rect">
            <a:avLst/>
          </a:prstGeom>
        </p:spPr>
        <p:txBody>
          <a:bodyPr>
            <a:normAutofit/>
          </a:bodyPr>
          <a:lstStyle/>
          <a:p>
            <a:r>
              <a:rPr lang="ja-JP" altLang="en-US" dirty="0"/>
              <a:t>⑦チーム</a:t>
            </a:r>
          </a:p>
        </p:txBody>
      </p:sp>
      <p:sp>
        <p:nvSpPr>
          <p:cNvPr id="7" name="コンテンツ プレースホルダー 6">
            <a:extLst>
              <a:ext uri="{FF2B5EF4-FFF2-40B4-BE49-F238E27FC236}">
                <a16:creationId xmlns:a16="http://schemas.microsoft.com/office/drawing/2014/main" id="{B0AF52F6-0894-E901-1BBE-FF32A0C9E20B}"/>
              </a:ext>
            </a:extLst>
          </p:cNvPr>
          <p:cNvSpPr>
            <a:spLocks noGrp="1"/>
          </p:cNvSpPr>
          <p:nvPr>
            <p:ph idx="1"/>
          </p:nvPr>
        </p:nvSpPr>
        <p:spPr/>
        <p:txBody>
          <a:bodyPr>
            <a:normAutofit/>
          </a:bodyPr>
          <a:lstStyle/>
          <a:p>
            <a:pPr marL="0" indent="0">
              <a:buNone/>
            </a:pPr>
            <a:r>
              <a:rPr lang="ja-JP" altLang="en-US" dirty="0"/>
              <a:t>主要メンバーと経歴、役割等、チームシナジー、事業内容との適合性をご説明ください。</a:t>
            </a:r>
            <a:endParaRPr lang="en-US" altLang="ja-JP" dirty="0"/>
          </a:p>
          <a:p>
            <a:pPr marL="0" indent="0">
              <a:buNone/>
            </a:pPr>
            <a:endParaRPr lang="en-US" altLang="ja-JP" dirty="0"/>
          </a:p>
          <a:p>
            <a:pPr marL="457166" lvl="1" indent="0">
              <a:buNone/>
            </a:pPr>
            <a:endParaRPr lang="en-US" altLang="ja-JP" sz="1400" dirty="0"/>
          </a:p>
        </p:txBody>
      </p:sp>
      <p:sp>
        <p:nvSpPr>
          <p:cNvPr id="4" name="スライド番号プレースホルダー 3">
            <a:extLst>
              <a:ext uri="{FF2B5EF4-FFF2-40B4-BE49-F238E27FC236}">
                <a16:creationId xmlns:a16="http://schemas.microsoft.com/office/drawing/2014/main" id="{1DDAB7FB-CC24-F37A-FDE0-3C1597C093E3}"/>
              </a:ext>
            </a:extLst>
          </p:cNvPr>
          <p:cNvSpPr>
            <a:spLocks noGrp="1"/>
          </p:cNvSpPr>
          <p:nvPr>
            <p:ph type="sldNum" sz="quarter" idx="4"/>
          </p:nvPr>
        </p:nvSpPr>
        <p:spPr>
          <a:xfrm>
            <a:off x="436099" y="6492883"/>
            <a:ext cx="580768" cy="365125"/>
          </a:xfrm>
        </p:spPr>
        <p:txBody>
          <a:bodyPr/>
          <a:lstStyle/>
          <a:p>
            <a:fld id="{0421D1D2-FE74-4464-B351-2B455AFAB873}" type="slidenum">
              <a:rPr lang="ja-JP" altLang="en-US" smtClean="0"/>
              <a:pPr/>
              <a:t>13</a:t>
            </a:fld>
            <a:endParaRPr lang="ja-JP" altLang="en-US" dirty="0"/>
          </a:p>
        </p:txBody>
      </p:sp>
      <p:sp>
        <p:nvSpPr>
          <p:cNvPr id="5" name="フッター プレースホルダー 4">
            <a:extLst>
              <a:ext uri="{FF2B5EF4-FFF2-40B4-BE49-F238E27FC236}">
                <a16:creationId xmlns:a16="http://schemas.microsoft.com/office/drawing/2014/main" id="{25923334-5E04-9934-A765-4A345CF8CBFB}"/>
              </a:ext>
            </a:extLst>
          </p:cNvPr>
          <p:cNvSpPr>
            <a:spLocks noGrp="1"/>
          </p:cNvSpPr>
          <p:nvPr>
            <p:ph type="ftr" sz="quarter" idx="3"/>
          </p:nvPr>
        </p:nvSpPr>
        <p:spPr>
          <a:xfrm>
            <a:off x="6468766" y="6492883"/>
            <a:ext cx="5723239" cy="365125"/>
          </a:xfrm>
        </p:spPr>
        <p:txBody>
          <a:bodyPr/>
          <a:lstStyle/>
          <a:p>
            <a:r>
              <a:rPr lang="en-US" altLang="ja-JP"/>
              <a:t>© 2022 Adlib Tech Ventures, Inc. All Rights Reserved. &lt;Confidential&gt;</a:t>
            </a:r>
            <a:endParaRPr lang="ja-JP" altLang="en-US" dirty="0"/>
          </a:p>
        </p:txBody>
      </p:sp>
    </p:spTree>
    <p:extLst>
      <p:ext uri="{BB962C8B-B14F-4D97-AF65-F5344CB8AC3E}">
        <p14:creationId xmlns:p14="http://schemas.microsoft.com/office/powerpoint/2010/main" val="336687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D9FF62BC-82AA-26D7-2EB3-C32C781F532C}"/>
              </a:ext>
            </a:extLst>
          </p:cNvPr>
          <p:cNvSpPr>
            <a:spLocks noGrp="1"/>
          </p:cNvSpPr>
          <p:nvPr>
            <p:ph type="sldNum" sz="quarter" idx="4"/>
          </p:nvPr>
        </p:nvSpPr>
        <p:spPr/>
        <p:txBody>
          <a:bodyPr/>
          <a:lstStyle/>
          <a:p>
            <a:fld id="{0421D1D2-FE74-4464-B351-2B455AFAB873}" type="slidenum">
              <a:rPr lang="ja-JP" altLang="en-US" smtClean="0"/>
              <a:pPr/>
              <a:t>14</a:t>
            </a:fld>
            <a:endParaRPr lang="ja-JP" altLang="en-US" dirty="0"/>
          </a:p>
        </p:txBody>
      </p:sp>
      <p:sp>
        <p:nvSpPr>
          <p:cNvPr id="5" name="フッター プレースホルダー 4">
            <a:extLst>
              <a:ext uri="{FF2B5EF4-FFF2-40B4-BE49-F238E27FC236}">
                <a16:creationId xmlns:a16="http://schemas.microsoft.com/office/drawing/2014/main" id="{640CC397-B8FF-44D3-0C5C-3F4C0508798B}"/>
              </a:ext>
            </a:extLst>
          </p:cNvPr>
          <p:cNvSpPr>
            <a:spLocks noGrp="1"/>
          </p:cNvSpPr>
          <p:nvPr>
            <p:ph type="ftr" sz="quarter" idx="3"/>
          </p:nvPr>
        </p:nvSpPr>
        <p:spPr/>
        <p:txBody>
          <a:bodyPr/>
          <a:lstStyle/>
          <a:p>
            <a:r>
              <a:rPr lang="en-US" altLang="ja-JP"/>
              <a:t>© 2022 Adlib Tech Ventures, Inc. All Rights Reserved. &lt;Confidential&gt;</a:t>
            </a:r>
            <a:endParaRPr lang="ja-JP" altLang="en-US" dirty="0"/>
          </a:p>
        </p:txBody>
      </p:sp>
      <p:sp>
        <p:nvSpPr>
          <p:cNvPr id="10" name="タイトル 5">
            <a:extLst>
              <a:ext uri="{FF2B5EF4-FFF2-40B4-BE49-F238E27FC236}">
                <a16:creationId xmlns:a16="http://schemas.microsoft.com/office/drawing/2014/main" id="{EF530306-117C-E64D-4F47-04F234C85710}"/>
              </a:ext>
            </a:extLst>
          </p:cNvPr>
          <p:cNvSpPr>
            <a:spLocks noGrp="1"/>
          </p:cNvSpPr>
          <p:nvPr>
            <p:ph type="title"/>
          </p:nvPr>
        </p:nvSpPr>
        <p:spPr>
          <a:xfrm>
            <a:off x="436097" y="119013"/>
            <a:ext cx="9084815" cy="517092"/>
          </a:xfrm>
          <a:prstGeom prst="rect">
            <a:avLst/>
          </a:prstGeom>
        </p:spPr>
        <p:txBody>
          <a:bodyPr>
            <a:normAutofit/>
          </a:bodyPr>
          <a:lstStyle/>
          <a:p>
            <a:r>
              <a:rPr lang="ja-JP" altLang="en-US" dirty="0"/>
              <a:t>⑧市場規模</a:t>
            </a:r>
          </a:p>
        </p:txBody>
      </p:sp>
      <p:sp>
        <p:nvSpPr>
          <p:cNvPr id="11" name="コンテンツ プレースホルダー 6">
            <a:extLst>
              <a:ext uri="{FF2B5EF4-FFF2-40B4-BE49-F238E27FC236}">
                <a16:creationId xmlns:a16="http://schemas.microsoft.com/office/drawing/2014/main" id="{34B79E6F-FB06-8BDF-D566-A8ED9E6B00CD}"/>
              </a:ext>
            </a:extLst>
          </p:cNvPr>
          <p:cNvSpPr>
            <a:spLocks noGrp="1"/>
          </p:cNvSpPr>
          <p:nvPr>
            <p:ph idx="1"/>
          </p:nvPr>
        </p:nvSpPr>
        <p:spPr>
          <a:xfrm>
            <a:off x="436097" y="738333"/>
            <a:ext cx="11282291" cy="1582137"/>
          </a:xfrm>
        </p:spPr>
        <p:txBody>
          <a:bodyPr>
            <a:normAutofit/>
          </a:bodyPr>
          <a:lstStyle/>
          <a:p>
            <a:pPr marL="0" indent="0">
              <a:buNone/>
            </a:pPr>
            <a:r>
              <a:rPr lang="ja-JP" altLang="en-US" sz="1800" dirty="0"/>
              <a:t>下記市場規模をご記載ください。</a:t>
            </a:r>
          </a:p>
          <a:p>
            <a:r>
              <a:rPr lang="en-US" altLang="ja-JP" sz="1800" dirty="0"/>
              <a:t>TAM</a:t>
            </a:r>
            <a:r>
              <a:rPr lang="ja-JP" altLang="en-US" sz="1800" dirty="0"/>
              <a:t>（</a:t>
            </a:r>
            <a:r>
              <a:rPr lang="en-US" altLang="ja-JP" sz="1800" dirty="0"/>
              <a:t>Total Addressable Market</a:t>
            </a:r>
            <a:r>
              <a:rPr lang="ja-JP" altLang="en-US" sz="1800" dirty="0"/>
              <a:t>）</a:t>
            </a:r>
            <a:endParaRPr lang="en-US" altLang="ja-JP" sz="1800" dirty="0"/>
          </a:p>
          <a:p>
            <a:r>
              <a:rPr lang="en-US" altLang="ja-JP" sz="1800" dirty="0"/>
              <a:t>SAM</a:t>
            </a:r>
            <a:r>
              <a:rPr lang="ja-JP" altLang="en-US" sz="1800" dirty="0"/>
              <a:t>（</a:t>
            </a:r>
            <a:r>
              <a:rPr lang="en-US" altLang="ja-JP" sz="1800" dirty="0"/>
              <a:t>Serviceable Available Market</a:t>
            </a:r>
            <a:r>
              <a:rPr lang="ja-JP" altLang="en-US" sz="1800" dirty="0"/>
              <a:t>）</a:t>
            </a:r>
          </a:p>
          <a:p>
            <a:r>
              <a:rPr lang="en-US" altLang="ja-JP" sz="1800" dirty="0"/>
              <a:t>SOM</a:t>
            </a:r>
            <a:r>
              <a:rPr lang="ja-JP" altLang="en-US" sz="1800" dirty="0"/>
              <a:t>（</a:t>
            </a:r>
            <a:r>
              <a:rPr lang="en-US" altLang="ja-JP" sz="1800" dirty="0"/>
              <a:t>Serviceable obtainable Market</a:t>
            </a:r>
            <a:r>
              <a:rPr lang="ja-JP" altLang="en-US" sz="1800" dirty="0"/>
              <a:t>）</a:t>
            </a:r>
          </a:p>
          <a:p>
            <a:endParaRPr lang="ja-JP" altLang="en-US" sz="1800" dirty="0"/>
          </a:p>
          <a:p>
            <a:endParaRPr lang="en-US" altLang="ja-JP" sz="1800" dirty="0"/>
          </a:p>
          <a:p>
            <a:endParaRPr lang="en-US" altLang="ja-JP" sz="1800" dirty="0"/>
          </a:p>
          <a:p>
            <a:endParaRPr lang="en-US" altLang="ja-JP" sz="1800" dirty="0"/>
          </a:p>
        </p:txBody>
      </p:sp>
    </p:spTree>
    <p:extLst>
      <p:ext uri="{BB962C8B-B14F-4D97-AF65-F5344CB8AC3E}">
        <p14:creationId xmlns:p14="http://schemas.microsoft.com/office/powerpoint/2010/main" val="19967837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D028FC1A-5064-BD66-C197-D5A5D1E39EF9}"/>
              </a:ext>
            </a:extLst>
          </p:cNvPr>
          <p:cNvSpPr>
            <a:spLocks noGrp="1"/>
          </p:cNvSpPr>
          <p:nvPr>
            <p:ph type="title"/>
          </p:nvPr>
        </p:nvSpPr>
        <p:spPr>
          <a:xfrm>
            <a:off x="436097" y="119013"/>
            <a:ext cx="9084815" cy="517092"/>
          </a:xfrm>
          <a:prstGeom prst="rect">
            <a:avLst/>
          </a:prstGeom>
        </p:spPr>
        <p:txBody>
          <a:bodyPr>
            <a:normAutofit/>
          </a:bodyPr>
          <a:lstStyle/>
          <a:p>
            <a:r>
              <a:rPr lang="ja-JP" altLang="en-US" dirty="0"/>
              <a:t>⑨事業計画</a:t>
            </a:r>
          </a:p>
        </p:txBody>
      </p:sp>
      <p:sp>
        <p:nvSpPr>
          <p:cNvPr id="4" name="スライド番号プレースホルダー 3">
            <a:extLst>
              <a:ext uri="{FF2B5EF4-FFF2-40B4-BE49-F238E27FC236}">
                <a16:creationId xmlns:a16="http://schemas.microsoft.com/office/drawing/2014/main" id="{1DDAB7FB-CC24-F37A-FDE0-3C1597C093E3}"/>
              </a:ext>
            </a:extLst>
          </p:cNvPr>
          <p:cNvSpPr>
            <a:spLocks noGrp="1"/>
          </p:cNvSpPr>
          <p:nvPr>
            <p:ph type="sldNum" sz="quarter" idx="4"/>
          </p:nvPr>
        </p:nvSpPr>
        <p:spPr>
          <a:xfrm>
            <a:off x="436099" y="6492883"/>
            <a:ext cx="580768" cy="365125"/>
          </a:xfrm>
        </p:spPr>
        <p:txBody>
          <a:bodyPr/>
          <a:lstStyle/>
          <a:p>
            <a:fld id="{0421D1D2-FE74-4464-B351-2B455AFAB873}" type="slidenum">
              <a:rPr lang="ja-JP" altLang="en-US" smtClean="0"/>
              <a:pPr/>
              <a:t>15</a:t>
            </a:fld>
            <a:endParaRPr lang="ja-JP" altLang="en-US" dirty="0"/>
          </a:p>
        </p:txBody>
      </p:sp>
      <p:sp>
        <p:nvSpPr>
          <p:cNvPr id="5" name="フッター プレースホルダー 4">
            <a:extLst>
              <a:ext uri="{FF2B5EF4-FFF2-40B4-BE49-F238E27FC236}">
                <a16:creationId xmlns:a16="http://schemas.microsoft.com/office/drawing/2014/main" id="{25923334-5E04-9934-A765-4A345CF8CBFB}"/>
              </a:ext>
            </a:extLst>
          </p:cNvPr>
          <p:cNvSpPr>
            <a:spLocks noGrp="1"/>
          </p:cNvSpPr>
          <p:nvPr>
            <p:ph type="ftr" sz="quarter" idx="3"/>
          </p:nvPr>
        </p:nvSpPr>
        <p:spPr>
          <a:xfrm>
            <a:off x="6468766" y="6492883"/>
            <a:ext cx="5723239" cy="365125"/>
          </a:xfrm>
        </p:spPr>
        <p:txBody>
          <a:bodyPr/>
          <a:lstStyle/>
          <a:p>
            <a:r>
              <a:rPr lang="en-US" altLang="ja-JP"/>
              <a:t>© 2022 Adlib Tech Ventures, Inc. All Rights Reserved. &lt;Confidential&gt;</a:t>
            </a:r>
            <a:endParaRPr lang="ja-JP" altLang="en-US" dirty="0"/>
          </a:p>
        </p:txBody>
      </p:sp>
      <p:sp>
        <p:nvSpPr>
          <p:cNvPr id="8" name="コンテンツ プレースホルダー 6">
            <a:extLst>
              <a:ext uri="{FF2B5EF4-FFF2-40B4-BE49-F238E27FC236}">
                <a16:creationId xmlns:a16="http://schemas.microsoft.com/office/drawing/2014/main" id="{2C08C674-A0C8-9C2C-D12C-BEB3440D92FA}"/>
              </a:ext>
            </a:extLst>
          </p:cNvPr>
          <p:cNvSpPr txBox="1">
            <a:spLocks/>
          </p:cNvSpPr>
          <p:nvPr/>
        </p:nvSpPr>
        <p:spPr>
          <a:xfrm>
            <a:off x="436097" y="738333"/>
            <a:ext cx="11282291" cy="5608826"/>
          </a:xfrm>
          <a:prstGeom prst="rect">
            <a:avLst/>
          </a:prstGeom>
        </p:spPr>
        <p:txBody>
          <a:bodyPr>
            <a:normAutofit/>
          </a:bodyPr>
          <a:lstStyle>
            <a:lvl1pPr marL="228584" indent="-228584" algn="l" defTabSz="914332" rtl="0" eaLnBrk="1" latinLnBrk="0" hangingPunct="1">
              <a:lnSpc>
                <a:spcPct val="100000"/>
              </a:lnSpc>
              <a:spcBef>
                <a:spcPts val="1000"/>
              </a:spcBef>
              <a:buFont typeface="Arial" panose="020B0604020202020204" pitchFamily="34" charset="0"/>
              <a:buChar char="•"/>
              <a:defRPr kumimoji="1" sz="1800" kern="1200">
                <a:solidFill>
                  <a:schemeClr val="tx1"/>
                </a:solidFill>
                <a:latin typeface="游ゴシック" panose="020B0400000000000000" pitchFamily="50" charset="-128"/>
                <a:ea typeface="游ゴシック" panose="020B0400000000000000" pitchFamily="50" charset="-128"/>
                <a:cs typeface="+mn-cs"/>
              </a:defRPr>
            </a:lvl1pPr>
            <a:lvl2pPr marL="685750" indent="-228584" algn="l" defTabSz="914332" rtl="0" eaLnBrk="1" latinLnBrk="0" hangingPunct="1">
              <a:lnSpc>
                <a:spcPct val="100000"/>
              </a:lnSpc>
              <a:spcBef>
                <a:spcPts val="500"/>
              </a:spcBef>
              <a:buFont typeface="Arial" panose="020B0604020202020204" pitchFamily="34" charset="0"/>
              <a:buChar char="•"/>
              <a:defRPr kumimoji="1" sz="1800" kern="1200">
                <a:solidFill>
                  <a:schemeClr val="tx1"/>
                </a:solidFill>
                <a:latin typeface="游ゴシック" panose="020B0400000000000000" pitchFamily="50" charset="-128"/>
                <a:ea typeface="游ゴシック" panose="020B0400000000000000" pitchFamily="50" charset="-128"/>
                <a:cs typeface="+mn-cs"/>
              </a:defRPr>
            </a:lvl2pPr>
            <a:lvl3pPr marL="1142914" indent="-228584" algn="l" defTabSz="914332" rtl="0" eaLnBrk="1" latinLnBrk="0" hangingPunct="1">
              <a:lnSpc>
                <a:spcPct val="100000"/>
              </a:lnSpc>
              <a:spcBef>
                <a:spcPts val="500"/>
              </a:spcBef>
              <a:buFont typeface="Arial" panose="020B0604020202020204" pitchFamily="34" charset="0"/>
              <a:buChar char="•"/>
              <a:defRPr kumimoji="1" sz="1800" kern="1200">
                <a:solidFill>
                  <a:schemeClr val="tx1"/>
                </a:solidFill>
                <a:latin typeface="游ゴシック" panose="020B0400000000000000" pitchFamily="50" charset="-128"/>
                <a:ea typeface="游ゴシック" panose="020B0400000000000000" pitchFamily="50" charset="-128"/>
                <a:cs typeface="+mn-cs"/>
              </a:defRPr>
            </a:lvl3pPr>
            <a:lvl4pPr marL="1600080" indent="-228584" algn="l" defTabSz="914332" rtl="0" eaLnBrk="1" latinLnBrk="0" hangingPunct="1">
              <a:lnSpc>
                <a:spcPct val="100000"/>
              </a:lnSpc>
              <a:spcBef>
                <a:spcPts val="500"/>
              </a:spcBef>
              <a:buFont typeface="Arial" panose="020B0604020202020204" pitchFamily="34" charset="0"/>
              <a:buChar char="•"/>
              <a:defRPr kumimoji="1" sz="1800" kern="1200">
                <a:solidFill>
                  <a:schemeClr val="tx1"/>
                </a:solidFill>
                <a:latin typeface="游ゴシック" panose="020B0400000000000000" pitchFamily="50" charset="-128"/>
                <a:ea typeface="游ゴシック" panose="020B0400000000000000" pitchFamily="50" charset="-128"/>
                <a:cs typeface="+mn-cs"/>
              </a:defRPr>
            </a:lvl4pPr>
            <a:lvl5pPr marL="2057247" indent="-228584" algn="l" defTabSz="914332" rtl="0" eaLnBrk="1" latinLnBrk="0" hangingPunct="1">
              <a:lnSpc>
                <a:spcPct val="100000"/>
              </a:lnSpc>
              <a:spcBef>
                <a:spcPts val="500"/>
              </a:spcBef>
              <a:buFont typeface="Arial" panose="020B0604020202020204" pitchFamily="34" charset="0"/>
              <a:buChar char="•"/>
              <a:defRPr kumimoji="1" sz="1800" kern="1200">
                <a:solidFill>
                  <a:schemeClr val="tx1"/>
                </a:solidFill>
                <a:latin typeface="游ゴシック" panose="020B0400000000000000" pitchFamily="50" charset="-128"/>
                <a:ea typeface="游ゴシック" panose="020B0400000000000000" pitchFamily="50" charset="-128"/>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800" dirty="0"/>
              <a:t>売上と</a:t>
            </a:r>
            <a:r>
              <a:rPr lang="en-US" altLang="ja-JP" sz="1800" dirty="0"/>
              <a:t>KPI</a:t>
            </a:r>
            <a:r>
              <a:rPr lang="ja-JP" altLang="en-US" sz="1800" dirty="0"/>
              <a:t>、利益の実績と予想を。</a:t>
            </a:r>
            <a:r>
              <a:rPr lang="en-US" altLang="ja-JP" sz="1800" dirty="0"/>
              <a:t>IPO</a:t>
            </a:r>
            <a:r>
              <a:rPr lang="ja-JP" altLang="en-US" sz="1800" dirty="0"/>
              <a:t>翌期まで記載してください。</a:t>
            </a:r>
            <a:r>
              <a:rPr lang="en-US" altLang="ja-JP" sz="1800" dirty="0"/>
              <a:t>※</a:t>
            </a:r>
            <a:r>
              <a:rPr lang="ja-JP" altLang="en-US" sz="1800" dirty="0"/>
              <a:t>表形式でご記載願います。</a:t>
            </a:r>
            <a:endParaRPr lang="en-US" altLang="ja-JP" sz="1800" dirty="0"/>
          </a:p>
        </p:txBody>
      </p:sp>
    </p:spTree>
    <p:extLst>
      <p:ext uri="{BB962C8B-B14F-4D97-AF65-F5344CB8AC3E}">
        <p14:creationId xmlns:p14="http://schemas.microsoft.com/office/powerpoint/2010/main" val="3917339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D028FC1A-5064-BD66-C197-D5A5D1E39EF9}"/>
              </a:ext>
            </a:extLst>
          </p:cNvPr>
          <p:cNvSpPr>
            <a:spLocks noGrp="1"/>
          </p:cNvSpPr>
          <p:nvPr>
            <p:ph type="title"/>
          </p:nvPr>
        </p:nvSpPr>
        <p:spPr>
          <a:xfrm>
            <a:off x="436097" y="119013"/>
            <a:ext cx="9084815" cy="517092"/>
          </a:xfrm>
          <a:prstGeom prst="rect">
            <a:avLst/>
          </a:prstGeom>
        </p:spPr>
        <p:txBody>
          <a:bodyPr>
            <a:normAutofit/>
          </a:bodyPr>
          <a:lstStyle/>
          <a:p>
            <a:r>
              <a:rPr lang="ja-JP" altLang="en-US" dirty="0"/>
              <a:t>⑩資本政策</a:t>
            </a:r>
          </a:p>
        </p:txBody>
      </p:sp>
      <p:sp>
        <p:nvSpPr>
          <p:cNvPr id="4" name="スライド番号プレースホルダー 3">
            <a:extLst>
              <a:ext uri="{FF2B5EF4-FFF2-40B4-BE49-F238E27FC236}">
                <a16:creationId xmlns:a16="http://schemas.microsoft.com/office/drawing/2014/main" id="{1DDAB7FB-CC24-F37A-FDE0-3C1597C093E3}"/>
              </a:ext>
            </a:extLst>
          </p:cNvPr>
          <p:cNvSpPr>
            <a:spLocks noGrp="1"/>
          </p:cNvSpPr>
          <p:nvPr>
            <p:ph type="sldNum" sz="quarter" idx="4"/>
          </p:nvPr>
        </p:nvSpPr>
        <p:spPr>
          <a:xfrm>
            <a:off x="436099" y="6492883"/>
            <a:ext cx="580768" cy="365125"/>
          </a:xfrm>
        </p:spPr>
        <p:txBody>
          <a:bodyPr/>
          <a:lstStyle/>
          <a:p>
            <a:fld id="{0421D1D2-FE74-4464-B351-2B455AFAB873}" type="slidenum">
              <a:rPr lang="ja-JP" altLang="en-US" smtClean="0"/>
              <a:pPr/>
              <a:t>16</a:t>
            </a:fld>
            <a:endParaRPr lang="ja-JP" altLang="en-US" dirty="0"/>
          </a:p>
        </p:txBody>
      </p:sp>
      <p:sp>
        <p:nvSpPr>
          <p:cNvPr id="5" name="フッター プレースホルダー 4">
            <a:extLst>
              <a:ext uri="{FF2B5EF4-FFF2-40B4-BE49-F238E27FC236}">
                <a16:creationId xmlns:a16="http://schemas.microsoft.com/office/drawing/2014/main" id="{25923334-5E04-9934-A765-4A345CF8CBFB}"/>
              </a:ext>
            </a:extLst>
          </p:cNvPr>
          <p:cNvSpPr>
            <a:spLocks noGrp="1"/>
          </p:cNvSpPr>
          <p:nvPr>
            <p:ph type="ftr" sz="quarter" idx="3"/>
          </p:nvPr>
        </p:nvSpPr>
        <p:spPr>
          <a:xfrm>
            <a:off x="6468766" y="6492883"/>
            <a:ext cx="5723239" cy="365125"/>
          </a:xfrm>
        </p:spPr>
        <p:txBody>
          <a:bodyPr/>
          <a:lstStyle/>
          <a:p>
            <a:r>
              <a:rPr lang="en-US" altLang="ja-JP"/>
              <a:t>© 2022 Adlib Tech Ventures, Inc. All Rights Reserved. &lt;Confidential&gt;</a:t>
            </a:r>
            <a:endParaRPr lang="ja-JP" altLang="en-US" dirty="0"/>
          </a:p>
        </p:txBody>
      </p:sp>
      <p:sp>
        <p:nvSpPr>
          <p:cNvPr id="8" name="コンテンツ プレースホルダー 6">
            <a:extLst>
              <a:ext uri="{FF2B5EF4-FFF2-40B4-BE49-F238E27FC236}">
                <a16:creationId xmlns:a16="http://schemas.microsoft.com/office/drawing/2014/main" id="{DE39CB0F-9C49-A9BD-DE3B-5AA3F5771B30}"/>
              </a:ext>
            </a:extLst>
          </p:cNvPr>
          <p:cNvSpPr txBox="1">
            <a:spLocks/>
          </p:cNvSpPr>
          <p:nvPr/>
        </p:nvSpPr>
        <p:spPr>
          <a:xfrm>
            <a:off x="436097" y="738333"/>
            <a:ext cx="11282291" cy="5608826"/>
          </a:xfrm>
          <a:prstGeom prst="rect">
            <a:avLst/>
          </a:prstGeom>
        </p:spPr>
        <p:txBody>
          <a:bodyPr>
            <a:normAutofit/>
          </a:bodyPr>
          <a:lstStyle>
            <a:lvl1pPr marL="228584" indent="-228584" algn="l" defTabSz="914332" rtl="0" eaLnBrk="1" latinLnBrk="0" hangingPunct="1">
              <a:lnSpc>
                <a:spcPct val="100000"/>
              </a:lnSpc>
              <a:spcBef>
                <a:spcPts val="1000"/>
              </a:spcBef>
              <a:buFont typeface="Arial" panose="020B0604020202020204" pitchFamily="34" charset="0"/>
              <a:buChar char="•"/>
              <a:defRPr kumimoji="1" sz="1800" kern="1200">
                <a:solidFill>
                  <a:schemeClr val="tx1"/>
                </a:solidFill>
                <a:latin typeface="游ゴシック" panose="020B0400000000000000" pitchFamily="50" charset="-128"/>
                <a:ea typeface="游ゴシック" panose="020B0400000000000000" pitchFamily="50" charset="-128"/>
                <a:cs typeface="+mn-cs"/>
              </a:defRPr>
            </a:lvl1pPr>
            <a:lvl2pPr marL="685750" indent="-228584" algn="l" defTabSz="914332" rtl="0" eaLnBrk="1" latinLnBrk="0" hangingPunct="1">
              <a:lnSpc>
                <a:spcPct val="100000"/>
              </a:lnSpc>
              <a:spcBef>
                <a:spcPts val="500"/>
              </a:spcBef>
              <a:buFont typeface="Arial" panose="020B0604020202020204" pitchFamily="34" charset="0"/>
              <a:buChar char="•"/>
              <a:defRPr kumimoji="1" sz="1800" kern="1200">
                <a:solidFill>
                  <a:schemeClr val="tx1"/>
                </a:solidFill>
                <a:latin typeface="游ゴシック" panose="020B0400000000000000" pitchFamily="50" charset="-128"/>
                <a:ea typeface="游ゴシック" panose="020B0400000000000000" pitchFamily="50" charset="-128"/>
                <a:cs typeface="+mn-cs"/>
              </a:defRPr>
            </a:lvl2pPr>
            <a:lvl3pPr marL="1142914" indent="-228584" algn="l" defTabSz="914332" rtl="0" eaLnBrk="1" latinLnBrk="0" hangingPunct="1">
              <a:lnSpc>
                <a:spcPct val="100000"/>
              </a:lnSpc>
              <a:spcBef>
                <a:spcPts val="500"/>
              </a:spcBef>
              <a:buFont typeface="Arial" panose="020B0604020202020204" pitchFamily="34" charset="0"/>
              <a:buChar char="•"/>
              <a:defRPr kumimoji="1" sz="1800" kern="1200">
                <a:solidFill>
                  <a:schemeClr val="tx1"/>
                </a:solidFill>
                <a:latin typeface="游ゴシック" panose="020B0400000000000000" pitchFamily="50" charset="-128"/>
                <a:ea typeface="游ゴシック" panose="020B0400000000000000" pitchFamily="50" charset="-128"/>
                <a:cs typeface="+mn-cs"/>
              </a:defRPr>
            </a:lvl3pPr>
            <a:lvl4pPr marL="1600080" indent="-228584" algn="l" defTabSz="914332" rtl="0" eaLnBrk="1" latinLnBrk="0" hangingPunct="1">
              <a:lnSpc>
                <a:spcPct val="100000"/>
              </a:lnSpc>
              <a:spcBef>
                <a:spcPts val="500"/>
              </a:spcBef>
              <a:buFont typeface="Arial" panose="020B0604020202020204" pitchFamily="34" charset="0"/>
              <a:buChar char="•"/>
              <a:defRPr kumimoji="1" sz="1800" kern="1200">
                <a:solidFill>
                  <a:schemeClr val="tx1"/>
                </a:solidFill>
                <a:latin typeface="游ゴシック" panose="020B0400000000000000" pitchFamily="50" charset="-128"/>
                <a:ea typeface="游ゴシック" panose="020B0400000000000000" pitchFamily="50" charset="-128"/>
                <a:cs typeface="+mn-cs"/>
              </a:defRPr>
            </a:lvl4pPr>
            <a:lvl5pPr marL="2057247" indent="-228584" algn="l" defTabSz="914332" rtl="0" eaLnBrk="1" latinLnBrk="0" hangingPunct="1">
              <a:lnSpc>
                <a:spcPct val="100000"/>
              </a:lnSpc>
              <a:spcBef>
                <a:spcPts val="500"/>
              </a:spcBef>
              <a:buFont typeface="Arial" panose="020B0604020202020204" pitchFamily="34" charset="0"/>
              <a:buChar char="•"/>
              <a:defRPr kumimoji="1" sz="1800" kern="1200">
                <a:solidFill>
                  <a:schemeClr val="tx1"/>
                </a:solidFill>
                <a:latin typeface="游ゴシック" panose="020B0400000000000000" pitchFamily="50" charset="-128"/>
                <a:ea typeface="游ゴシック" panose="020B0400000000000000" pitchFamily="50" charset="-128"/>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800" dirty="0"/>
              <a:t>IPO</a:t>
            </a:r>
            <a:r>
              <a:rPr lang="ja-JP" altLang="en-US" sz="1800" dirty="0"/>
              <a:t>までの資本政策（調達方法、資金調達額、バリュエーション、株価、株数、シェア等）をご記載ください。</a:t>
            </a:r>
            <a:r>
              <a:rPr lang="en-US" altLang="ja-JP" dirty="0"/>
              <a:t>※</a:t>
            </a:r>
            <a:r>
              <a:rPr lang="ja-JP" altLang="en-US" dirty="0"/>
              <a:t>表形式でご記載願います。</a:t>
            </a:r>
            <a:endParaRPr lang="en-US" altLang="ja-JP" sz="1800" dirty="0"/>
          </a:p>
        </p:txBody>
      </p:sp>
    </p:spTree>
    <p:extLst>
      <p:ext uri="{BB962C8B-B14F-4D97-AF65-F5344CB8AC3E}">
        <p14:creationId xmlns:p14="http://schemas.microsoft.com/office/powerpoint/2010/main" val="9486897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a:extLst>
              <a:ext uri="{FF2B5EF4-FFF2-40B4-BE49-F238E27FC236}">
                <a16:creationId xmlns:a16="http://schemas.microsoft.com/office/drawing/2014/main" id="{A2DC9D0F-1AF2-DF2D-6310-385E01987AE3}"/>
              </a:ext>
            </a:extLst>
          </p:cNvPr>
          <p:cNvSpPr>
            <a:spLocks noGrp="1"/>
          </p:cNvSpPr>
          <p:nvPr>
            <p:ph idx="1"/>
          </p:nvPr>
        </p:nvSpPr>
        <p:spPr/>
        <p:txBody>
          <a:bodyPr/>
          <a:lstStyle/>
          <a:p>
            <a:r>
              <a:rPr lang="ja-JP" altLang="en-US" dirty="0"/>
              <a:t>投資検討依頼時の添付資料</a:t>
            </a:r>
            <a:endParaRPr lang="en-US" altLang="ja-JP" dirty="0"/>
          </a:p>
          <a:p>
            <a:r>
              <a:rPr lang="ja-JP" altLang="en-US" dirty="0"/>
              <a:t>テンプレート</a:t>
            </a:r>
            <a:endParaRPr lang="en-US" altLang="ja-JP" dirty="0"/>
          </a:p>
          <a:p>
            <a:r>
              <a:rPr lang="ja-JP" altLang="en-US" b="1" dirty="0">
                <a:solidFill>
                  <a:srgbClr val="E0B5D7"/>
                </a:solidFill>
              </a:rPr>
              <a:t>サンプル資料</a:t>
            </a:r>
            <a:endParaRPr lang="en-US" altLang="ja-JP" b="1" dirty="0">
              <a:solidFill>
                <a:srgbClr val="E0B5D7"/>
              </a:solidFill>
            </a:endParaRPr>
          </a:p>
        </p:txBody>
      </p:sp>
      <p:sp>
        <p:nvSpPr>
          <p:cNvPr id="4" name="スライド番号プレースホルダー 3">
            <a:extLst>
              <a:ext uri="{FF2B5EF4-FFF2-40B4-BE49-F238E27FC236}">
                <a16:creationId xmlns:a16="http://schemas.microsoft.com/office/drawing/2014/main" id="{EE05782C-F7B2-1D77-437C-B9D3EFFDCDFE}"/>
              </a:ext>
            </a:extLst>
          </p:cNvPr>
          <p:cNvSpPr>
            <a:spLocks noGrp="1"/>
          </p:cNvSpPr>
          <p:nvPr>
            <p:ph type="sldNum" sz="quarter" idx="4"/>
          </p:nvPr>
        </p:nvSpPr>
        <p:spPr/>
        <p:txBody>
          <a:bodyPr/>
          <a:lstStyle/>
          <a:p>
            <a:fld id="{0421D1D2-FE74-4464-B351-2B455AFAB873}" type="slidenum">
              <a:rPr lang="ja-JP" altLang="en-US" smtClean="0"/>
              <a:pPr/>
              <a:t>17</a:t>
            </a:fld>
            <a:endParaRPr lang="ja-JP" altLang="en-US" dirty="0"/>
          </a:p>
        </p:txBody>
      </p:sp>
      <p:sp>
        <p:nvSpPr>
          <p:cNvPr id="5" name="フッター プレースホルダー 4">
            <a:extLst>
              <a:ext uri="{FF2B5EF4-FFF2-40B4-BE49-F238E27FC236}">
                <a16:creationId xmlns:a16="http://schemas.microsoft.com/office/drawing/2014/main" id="{2688D4C3-BBE6-5D3E-BC18-7952A51513B0}"/>
              </a:ext>
            </a:extLst>
          </p:cNvPr>
          <p:cNvSpPr>
            <a:spLocks noGrp="1"/>
          </p:cNvSpPr>
          <p:nvPr>
            <p:ph type="ftr" sz="quarter" idx="3"/>
          </p:nvPr>
        </p:nvSpPr>
        <p:spPr/>
        <p:txBody>
          <a:bodyPr/>
          <a:lstStyle/>
          <a:p>
            <a:r>
              <a:rPr lang="en-US" altLang="ja-JP"/>
              <a:t>© 2022 Adlib Tech Ventures, Inc. All Rights Reserved. &lt;Confidential&gt;</a:t>
            </a:r>
            <a:endParaRPr lang="ja-JP" altLang="en-US" dirty="0"/>
          </a:p>
        </p:txBody>
      </p:sp>
    </p:spTree>
    <p:extLst>
      <p:ext uri="{BB962C8B-B14F-4D97-AF65-F5344CB8AC3E}">
        <p14:creationId xmlns:p14="http://schemas.microsoft.com/office/powerpoint/2010/main" val="35134267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A735DD-BBF2-E55D-5450-008E2058DA86}"/>
              </a:ext>
            </a:extLst>
          </p:cNvPr>
          <p:cNvSpPr>
            <a:spLocks noGrp="1"/>
          </p:cNvSpPr>
          <p:nvPr>
            <p:ph type="ctrTitle"/>
          </p:nvPr>
        </p:nvSpPr>
        <p:spPr/>
        <p:txBody>
          <a:bodyPr>
            <a:normAutofit/>
          </a:bodyPr>
          <a:lstStyle/>
          <a:p>
            <a:br>
              <a:rPr lang="en-US" altLang="ja-JP" sz="4900" dirty="0">
                <a:latin typeface="+mj-ea"/>
                <a:ea typeface="+mj-ea"/>
                <a:sym typeface="Wingdings" panose="05000000000000000000" pitchFamily="2" charset="2"/>
              </a:rPr>
            </a:br>
            <a:r>
              <a:rPr lang="ja-JP" altLang="en-US" sz="4900" dirty="0">
                <a:latin typeface="+mj-ea"/>
                <a:ea typeface="+mj-ea"/>
                <a:sym typeface="Wingdings" panose="05000000000000000000" pitchFamily="2" charset="2"/>
              </a:rPr>
              <a:t>記載例：架空の事業です</a:t>
            </a:r>
            <a:br>
              <a:rPr lang="en-US" altLang="ja-JP" sz="4900" dirty="0">
                <a:latin typeface="+mj-ea"/>
                <a:ea typeface="+mj-ea"/>
                <a:sym typeface="Wingdings" panose="05000000000000000000" pitchFamily="2" charset="2"/>
              </a:rPr>
            </a:br>
            <a:r>
              <a:rPr lang="ja-JP" altLang="en-US" sz="4900" dirty="0">
                <a:latin typeface="+mj-ea"/>
                <a:ea typeface="+mj-ea"/>
                <a:sym typeface="Wingdings" panose="05000000000000000000" pitchFamily="2" charset="2"/>
              </a:rPr>
              <a:t>（株）</a:t>
            </a:r>
            <a:r>
              <a:rPr kumimoji="1" lang="ja-JP" altLang="en-US" sz="4900" dirty="0">
                <a:latin typeface="+mj-ea"/>
                <a:ea typeface="+mj-ea"/>
              </a:rPr>
              <a:t>イートラベル事業計画</a:t>
            </a:r>
            <a:endParaRPr kumimoji="1" lang="ja-JP" altLang="en-US" dirty="0">
              <a:latin typeface="+mj-ea"/>
              <a:ea typeface="+mj-ea"/>
            </a:endParaRPr>
          </a:p>
        </p:txBody>
      </p:sp>
      <p:sp>
        <p:nvSpPr>
          <p:cNvPr id="3" name="字幕 2">
            <a:extLst>
              <a:ext uri="{FF2B5EF4-FFF2-40B4-BE49-F238E27FC236}">
                <a16:creationId xmlns:a16="http://schemas.microsoft.com/office/drawing/2014/main" id="{5207DFEA-65B1-BD33-8DA6-C449E1C8F768}"/>
              </a:ext>
            </a:extLst>
          </p:cNvPr>
          <p:cNvSpPr>
            <a:spLocks noGrp="1"/>
          </p:cNvSpPr>
          <p:nvPr>
            <p:ph type="subTitle" idx="1"/>
          </p:nvPr>
        </p:nvSpPr>
        <p:spPr/>
        <p:txBody>
          <a:bodyPr/>
          <a:lstStyle/>
          <a:p>
            <a:r>
              <a:rPr lang="en-US" altLang="ja-JP" dirty="0">
                <a:latin typeface="+mj-ea"/>
                <a:ea typeface="+mj-ea"/>
              </a:rPr>
              <a:t>2022</a:t>
            </a:r>
            <a:r>
              <a:rPr lang="ja-JP" altLang="en-US" dirty="0">
                <a:latin typeface="+mj-ea"/>
                <a:ea typeface="+mj-ea"/>
              </a:rPr>
              <a:t>年</a:t>
            </a:r>
            <a:r>
              <a:rPr lang="en-US" altLang="ja-JP" dirty="0">
                <a:latin typeface="+mj-ea"/>
                <a:ea typeface="+mj-ea"/>
              </a:rPr>
              <a:t>7</a:t>
            </a:r>
            <a:r>
              <a:rPr lang="ja-JP" altLang="en-US" dirty="0">
                <a:latin typeface="+mj-ea"/>
                <a:ea typeface="+mj-ea"/>
              </a:rPr>
              <a:t>月</a:t>
            </a:r>
            <a:r>
              <a:rPr lang="en-US" altLang="ja-JP" dirty="0">
                <a:latin typeface="+mj-ea"/>
                <a:ea typeface="+mj-ea"/>
              </a:rPr>
              <a:t>12</a:t>
            </a:r>
            <a:r>
              <a:rPr lang="ja-JP" altLang="en-US" dirty="0">
                <a:latin typeface="+mj-ea"/>
                <a:ea typeface="+mj-ea"/>
              </a:rPr>
              <a:t>日</a:t>
            </a:r>
            <a:r>
              <a:rPr lang="en-US" altLang="ja-JP" dirty="0">
                <a:latin typeface="+mj-ea"/>
                <a:ea typeface="+mj-ea"/>
              </a:rPr>
              <a:t>/</a:t>
            </a:r>
            <a:r>
              <a:rPr lang="ja-JP" altLang="en-US" dirty="0">
                <a:latin typeface="+mj-ea"/>
                <a:ea typeface="+mj-ea"/>
              </a:rPr>
              <a:t>代表取締役　トラベル太郎</a:t>
            </a:r>
            <a:r>
              <a:rPr lang="en-US" altLang="ja-JP" dirty="0">
                <a:latin typeface="+mj-ea"/>
                <a:ea typeface="+mj-ea"/>
              </a:rPr>
              <a:t>/Ver.1.5</a:t>
            </a:r>
            <a:endParaRPr kumimoji="1" lang="ja-JP" altLang="en-US" dirty="0">
              <a:latin typeface="+mj-ea"/>
              <a:ea typeface="+mj-ea"/>
            </a:endParaRPr>
          </a:p>
        </p:txBody>
      </p:sp>
    </p:spTree>
    <p:extLst>
      <p:ext uri="{BB962C8B-B14F-4D97-AF65-F5344CB8AC3E}">
        <p14:creationId xmlns:p14="http://schemas.microsoft.com/office/powerpoint/2010/main" val="30610369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05CCD2EF-8FD2-F7E9-9FE2-8241D22D5631}"/>
              </a:ext>
            </a:extLst>
          </p:cNvPr>
          <p:cNvSpPr>
            <a:spLocks noGrp="1"/>
          </p:cNvSpPr>
          <p:nvPr>
            <p:ph idx="1"/>
          </p:nvPr>
        </p:nvSpPr>
        <p:spPr/>
        <p:txBody>
          <a:bodyPr/>
          <a:lstStyle/>
          <a:p>
            <a:pPr marL="457166" lvl="1" indent="0">
              <a:buNone/>
            </a:pPr>
            <a:r>
              <a:rPr kumimoji="1" lang="ja-JP" altLang="en-US" sz="1800" b="1" dirty="0"/>
              <a:t>体力の衰えや時間の無さ等で旅行に行きたくても行けない人の課題を解決し、新しい市場を作る</a:t>
            </a:r>
            <a:endParaRPr kumimoji="1" lang="en-US" altLang="ja-JP" sz="1800" b="1" dirty="0"/>
          </a:p>
          <a:p>
            <a:pPr lvl="1">
              <a:buFont typeface="Wingdings" panose="05000000000000000000" pitchFamily="2" charset="2"/>
              <a:buChar char="Ø"/>
            </a:pPr>
            <a:endParaRPr kumimoji="1" lang="en-US" altLang="ja-JP" sz="1800" dirty="0"/>
          </a:p>
          <a:p>
            <a:pPr lvl="1">
              <a:buFont typeface="Wingdings" panose="05000000000000000000" pitchFamily="2" charset="2"/>
              <a:buChar char="Ø"/>
            </a:pPr>
            <a:r>
              <a:rPr kumimoji="1" lang="ja-JP" altLang="en-US" sz="1800" dirty="0"/>
              <a:t>旅行好きなお年寄りが集う、旅行ポータルを目指す</a:t>
            </a:r>
            <a:endParaRPr kumimoji="1" lang="en-US" altLang="ja-JP" sz="1800" dirty="0"/>
          </a:p>
          <a:p>
            <a:pPr lvl="1">
              <a:buFont typeface="Wingdings" panose="05000000000000000000" pitchFamily="2" charset="2"/>
              <a:buChar char="Ø"/>
            </a:pPr>
            <a:endParaRPr kumimoji="1" lang="en-US" altLang="ja-JP" sz="1800" dirty="0"/>
          </a:p>
          <a:p>
            <a:pPr lvl="1">
              <a:buFont typeface="Wingdings" panose="05000000000000000000" pitchFamily="2" charset="2"/>
              <a:buChar char="Ø"/>
            </a:pPr>
            <a:r>
              <a:rPr kumimoji="1" lang="ja-JP" altLang="en-US" sz="1800" dirty="0"/>
              <a:t>旅行体験動画と現地の銘品の販売からスタートし、次のステップとして実際の旅行企画も行いツアー募集もする。最終的には、宿泊や交通機関の予約もできるようにする</a:t>
            </a:r>
            <a:endParaRPr kumimoji="1" lang="en-US" altLang="ja-JP" sz="1800" dirty="0"/>
          </a:p>
          <a:p>
            <a:pPr lvl="1">
              <a:buFont typeface="Wingdings" panose="05000000000000000000" pitchFamily="2" charset="2"/>
              <a:buChar char="Ø"/>
            </a:pPr>
            <a:endParaRPr kumimoji="1" lang="en-US" altLang="ja-JP" sz="1800" dirty="0"/>
          </a:p>
          <a:p>
            <a:pPr lvl="1">
              <a:buFont typeface="Wingdings" panose="05000000000000000000" pitchFamily="2" charset="2"/>
              <a:buChar char="Ø"/>
            </a:pPr>
            <a:r>
              <a:rPr kumimoji="1" lang="ja-JP" altLang="en-US" sz="1800" dirty="0"/>
              <a:t>実現すれば、</a:t>
            </a:r>
            <a:r>
              <a:rPr kumimoji="1" lang="en-US" altLang="ja-JP" sz="1800" dirty="0"/>
              <a:t>EC</a:t>
            </a:r>
            <a:r>
              <a:rPr kumimoji="1" lang="ja-JP" altLang="en-US" sz="1800" dirty="0"/>
              <a:t>と旅行代理業、エンタメコンテンツの組み合わせで、</a:t>
            </a:r>
            <a:r>
              <a:rPr kumimoji="1" lang="en-US" altLang="ja-JP" sz="1800" dirty="0"/>
              <a:t>XXXX</a:t>
            </a:r>
            <a:r>
              <a:rPr kumimoji="1" lang="ja-JP" altLang="en-US" sz="1800" dirty="0"/>
              <a:t>億円市場を目指す</a:t>
            </a:r>
          </a:p>
          <a:p>
            <a:endParaRPr kumimoji="1" lang="ja-JP" altLang="en-US" sz="1800" dirty="0"/>
          </a:p>
        </p:txBody>
      </p:sp>
      <p:sp>
        <p:nvSpPr>
          <p:cNvPr id="4" name="スライド番号プレースホルダー 3">
            <a:extLst>
              <a:ext uri="{FF2B5EF4-FFF2-40B4-BE49-F238E27FC236}">
                <a16:creationId xmlns:a16="http://schemas.microsoft.com/office/drawing/2014/main" id="{724F2153-5F6D-59E3-16BB-DF63E0AE85B4}"/>
              </a:ext>
            </a:extLst>
          </p:cNvPr>
          <p:cNvSpPr>
            <a:spLocks noGrp="1"/>
          </p:cNvSpPr>
          <p:nvPr>
            <p:ph type="sldNum" sz="quarter" idx="4"/>
          </p:nvPr>
        </p:nvSpPr>
        <p:spPr/>
        <p:txBody>
          <a:bodyPr/>
          <a:lstStyle/>
          <a:p>
            <a:fld id="{0421D1D2-FE74-4464-B351-2B455AFAB873}" type="slidenum">
              <a:rPr lang="ja-JP" altLang="en-US" smtClean="0"/>
              <a:pPr/>
              <a:t>19</a:t>
            </a:fld>
            <a:endParaRPr lang="ja-JP" altLang="en-US" dirty="0"/>
          </a:p>
        </p:txBody>
      </p:sp>
      <p:sp>
        <p:nvSpPr>
          <p:cNvPr id="5" name="フッター プレースホルダー 4">
            <a:extLst>
              <a:ext uri="{FF2B5EF4-FFF2-40B4-BE49-F238E27FC236}">
                <a16:creationId xmlns:a16="http://schemas.microsoft.com/office/drawing/2014/main" id="{E7626B80-8F9A-213A-42F9-0FAE198A6254}"/>
              </a:ext>
            </a:extLst>
          </p:cNvPr>
          <p:cNvSpPr>
            <a:spLocks noGrp="1"/>
          </p:cNvSpPr>
          <p:nvPr>
            <p:ph type="ftr" sz="quarter" idx="3"/>
          </p:nvPr>
        </p:nvSpPr>
        <p:spPr/>
        <p:txBody>
          <a:bodyPr/>
          <a:lstStyle/>
          <a:p>
            <a:r>
              <a:rPr lang="en-US" altLang="ja-JP"/>
              <a:t>© 2022 Adlib Tech Ventures, Inc. All Rights Reserved. &lt;Confidential&gt;</a:t>
            </a:r>
            <a:endParaRPr lang="ja-JP" altLang="en-US" dirty="0"/>
          </a:p>
        </p:txBody>
      </p:sp>
      <p:sp>
        <p:nvSpPr>
          <p:cNvPr id="8" name="タイトル 5">
            <a:extLst>
              <a:ext uri="{FF2B5EF4-FFF2-40B4-BE49-F238E27FC236}">
                <a16:creationId xmlns:a16="http://schemas.microsoft.com/office/drawing/2014/main" id="{98056253-71BD-F2F4-6655-92FA7E2DD0D2}"/>
              </a:ext>
            </a:extLst>
          </p:cNvPr>
          <p:cNvSpPr txBox="1">
            <a:spLocks/>
          </p:cNvSpPr>
          <p:nvPr/>
        </p:nvSpPr>
        <p:spPr>
          <a:xfrm>
            <a:off x="436097" y="119013"/>
            <a:ext cx="9084815" cy="517092"/>
          </a:xfrm>
          <a:prstGeom prst="rect">
            <a:avLst/>
          </a:prstGeom>
        </p:spPr>
        <p:txBody>
          <a:bodyPr anchor="ctr">
            <a:normAutofit/>
          </a:bodyPr>
          <a:lstStyle>
            <a:lvl1pPr algn="l" defTabSz="914332" rtl="0" eaLnBrk="1" latinLnBrk="0" hangingPunct="1">
              <a:lnSpc>
                <a:spcPct val="90000"/>
              </a:lnSpc>
              <a:spcBef>
                <a:spcPct val="0"/>
              </a:spcBef>
              <a:buNone/>
              <a:defRPr kumimoji="1" sz="2800" kern="1200">
                <a:solidFill>
                  <a:schemeClr val="tx1"/>
                </a:solidFill>
                <a:latin typeface="游ゴシック" panose="020B0400000000000000" pitchFamily="50" charset="-128"/>
                <a:ea typeface="游ゴシック" panose="020B0400000000000000" pitchFamily="50" charset="-128"/>
                <a:cs typeface="+mj-cs"/>
              </a:defRPr>
            </a:lvl1pPr>
          </a:lstStyle>
          <a:p>
            <a:r>
              <a:rPr lang="ja-JP" altLang="en-US" dirty="0"/>
              <a:t>①将来のビジョン</a:t>
            </a:r>
          </a:p>
        </p:txBody>
      </p:sp>
    </p:spTree>
    <p:extLst>
      <p:ext uri="{BB962C8B-B14F-4D97-AF65-F5344CB8AC3E}">
        <p14:creationId xmlns:p14="http://schemas.microsoft.com/office/powerpoint/2010/main" val="2924618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a:extLst>
              <a:ext uri="{FF2B5EF4-FFF2-40B4-BE49-F238E27FC236}">
                <a16:creationId xmlns:a16="http://schemas.microsoft.com/office/drawing/2014/main" id="{A2DC9D0F-1AF2-DF2D-6310-385E01987AE3}"/>
              </a:ext>
            </a:extLst>
          </p:cNvPr>
          <p:cNvSpPr>
            <a:spLocks noGrp="1"/>
          </p:cNvSpPr>
          <p:nvPr>
            <p:ph idx="1"/>
          </p:nvPr>
        </p:nvSpPr>
        <p:spPr/>
        <p:txBody>
          <a:bodyPr/>
          <a:lstStyle/>
          <a:p>
            <a:r>
              <a:rPr lang="ja-JP" altLang="en-US" b="1" dirty="0">
                <a:solidFill>
                  <a:srgbClr val="E0B5D7"/>
                </a:solidFill>
              </a:rPr>
              <a:t>投資検討依頼時の添付資料</a:t>
            </a:r>
            <a:endParaRPr lang="en-US" altLang="ja-JP" b="1" dirty="0">
              <a:solidFill>
                <a:srgbClr val="E0B5D7"/>
              </a:solidFill>
            </a:endParaRPr>
          </a:p>
          <a:p>
            <a:r>
              <a:rPr lang="ja-JP" altLang="en-US" dirty="0"/>
              <a:t>テンプレート</a:t>
            </a:r>
            <a:endParaRPr lang="en-US" altLang="ja-JP" dirty="0"/>
          </a:p>
          <a:p>
            <a:r>
              <a:rPr lang="ja-JP" altLang="en-US" dirty="0"/>
              <a:t>サンプル資料</a:t>
            </a:r>
            <a:endParaRPr lang="en-US" altLang="ja-JP" dirty="0"/>
          </a:p>
        </p:txBody>
      </p:sp>
      <p:sp>
        <p:nvSpPr>
          <p:cNvPr id="4" name="スライド番号プレースホルダー 3">
            <a:extLst>
              <a:ext uri="{FF2B5EF4-FFF2-40B4-BE49-F238E27FC236}">
                <a16:creationId xmlns:a16="http://schemas.microsoft.com/office/drawing/2014/main" id="{EE05782C-F7B2-1D77-437C-B9D3EFFDCDFE}"/>
              </a:ext>
            </a:extLst>
          </p:cNvPr>
          <p:cNvSpPr>
            <a:spLocks noGrp="1"/>
          </p:cNvSpPr>
          <p:nvPr>
            <p:ph type="sldNum" sz="quarter" idx="4"/>
          </p:nvPr>
        </p:nvSpPr>
        <p:spPr/>
        <p:txBody>
          <a:bodyPr/>
          <a:lstStyle/>
          <a:p>
            <a:fld id="{0421D1D2-FE74-4464-B351-2B455AFAB873}" type="slidenum">
              <a:rPr lang="ja-JP" altLang="en-US" smtClean="0"/>
              <a:pPr/>
              <a:t>2</a:t>
            </a:fld>
            <a:endParaRPr lang="ja-JP" altLang="en-US" dirty="0"/>
          </a:p>
        </p:txBody>
      </p:sp>
      <p:sp>
        <p:nvSpPr>
          <p:cNvPr id="5" name="フッター プレースホルダー 4">
            <a:extLst>
              <a:ext uri="{FF2B5EF4-FFF2-40B4-BE49-F238E27FC236}">
                <a16:creationId xmlns:a16="http://schemas.microsoft.com/office/drawing/2014/main" id="{2688D4C3-BBE6-5D3E-BC18-7952A51513B0}"/>
              </a:ext>
            </a:extLst>
          </p:cNvPr>
          <p:cNvSpPr>
            <a:spLocks noGrp="1"/>
          </p:cNvSpPr>
          <p:nvPr>
            <p:ph type="ftr" sz="quarter" idx="3"/>
          </p:nvPr>
        </p:nvSpPr>
        <p:spPr/>
        <p:txBody>
          <a:bodyPr/>
          <a:lstStyle/>
          <a:p>
            <a:r>
              <a:rPr lang="en-US" altLang="ja-JP" dirty="0"/>
              <a:t>© 2022 Adlib Tech Ventures, Inc. All Rights Reserved. &lt;Confidential&gt;</a:t>
            </a:r>
            <a:endParaRPr lang="ja-JP" altLang="en-US" dirty="0"/>
          </a:p>
        </p:txBody>
      </p:sp>
    </p:spTree>
    <p:extLst>
      <p:ext uri="{BB962C8B-B14F-4D97-AF65-F5344CB8AC3E}">
        <p14:creationId xmlns:p14="http://schemas.microsoft.com/office/powerpoint/2010/main" val="41117320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D028FC1A-5064-BD66-C197-D5A5D1E39EF9}"/>
              </a:ext>
            </a:extLst>
          </p:cNvPr>
          <p:cNvSpPr>
            <a:spLocks noGrp="1"/>
          </p:cNvSpPr>
          <p:nvPr>
            <p:ph type="title"/>
          </p:nvPr>
        </p:nvSpPr>
        <p:spPr>
          <a:xfrm>
            <a:off x="436097" y="119013"/>
            <a:ext cx="9084815" cy="517092"/>
          </a:xfrm>
          <a:prstGeom prst="rect">
            <a:avLst/>
          </a:prstGeom>
        </p:spPr>
        <p:txBody>
          <a:bodyPr>
            <a:normAutofit/>
          </a:bodyPr>
          <a:lstStyle/>
          <a:p>
            <a:r>
              <a:rPr lang="ja-JP" altLang="en-US" dirty="0"/>
              <a:t>②課題と解決策</a:t>
            </a:r>
          </a:p>
        </p:txBody>
      </p:sp>
      <p:sp>
        <p:nvSpPr>
          <p:cNvPr id="7" name="コンテンツ プレースホルダー 6">
            <a:extLst>
              <a:ext uri="{FF2B5EF4-FFF2-40B4-BE49-F238E27FC236}">
                <a16:creationId xmlns:a16="http://schemas.microsoft.com/office/drawing/2014/main" id="{B0AF52F6-0894-E901-1BBE-FF32A0C9E20B}"/>
              </a:ext>
            </a:extLst>
          </p:cNvPr>
          <p:cNvSpPr>
            <a:spLocks noGrp="1"/>
          </p:cNvSpPr>
          <p:nvPr>
            <p:ph idx="1"/>
          </p:nvPr>
        </p:nvSpPr>
        <p:spPr/>
        <p:txBody>
          <a:bodyPr>
            <a:noAutofit/>
          </a:bodyPr>
          <a:lstStyle/>
          <a:p>
            <a:pPr lvl="1">
              <a:buFont typeface="Wingdings" panose="05000000000000000000" pitchFamily="2" charset="2"/>
              <a:buChar char="Ø"/>
            </a:pPr>
            <a:r>
              <a:rPr lang="ja-JP" altLang="en-US" sz="1800" dirty="0"/>
              <a:t>顧客像</a:t>
            </a:r>
            <a:endParaRPr lang="en-US" altLang="ja-JP" sz="1800" dirty="0"/>
          </a:p>
          <a:p>
            <a:pPr marL="457166" lvl="1" indent="0">
              <a:buNone/>
            </a:pPr>
            <a:r>
              <a:rPr lang="ja-JP" altLang="en-US" sz="1800" dirty="0"/>
              <a:t>旅行が大好きで、その地方の特産品を食べるのも大好きだが、体力、時間、お金の問題で旅行に行けない人。テレビの旅番組も大好き。</a:t>
            </a:r>
            <a:endParaRPr lang="en-US" altLang="ja-JP" sz="1800" dirty="0"/>
          </a:p>
          <a:p>
            <a:pPr marL="457166" lvl="1" indent="0">
              <a:buNone/>
            </a:pPr>
            <a:endParaRPr lang="en-US" altLang="ja-JP" sz="1800" dirty="0"/>
          </a:p>
          <a:p>
            <a:pPr lvl="1">
              <a:buFont typeface="Wingdings" panose="05000000000000000000" pitchFamily="2" charset="2"/>
              <a:buChar char="Ø"/>
            </a:pPr>
            <a:r>
              <a:rPr lang="ja-JP" altLang="en-US" sz="1800" dirty="0"/>
              <a:t>想定される課題</a:t>
            </a:r>
            <a:endParaRPr lang="en-US" altLang="ja-JP" sz="1800" dirty="0"/>
          </a:p>
          <a:p>
            <a:pPr marL="457166" lvl="1" indent="0">
              <a:buNone/>
            </a:pPr>
            <a:r>
              <a:rPr lang="ja-JP" altLang="en-US" sz="1800" dirty="0"/>
              <a:t>旅番組内で地元の銘品、特産品を食べているが、それを食べることができない点を不満に感じていた。</a:t>
            </a:r>
            <a:endParaRPr lang="en-US" altLang="ja-JP" sz="1800" dirty="0"/>
          </a:p>
          <a:p>
            <a:pPr marL="457166" lvl="1" indent="0">
              <a:buNone/>
            </a:pPr>
            <a:r>
              <a:rPr lang="ja-JP" altLang="en-US" sz="1800" dirty="0"/>
              <a:t>　</a:t>
            </a:r>
            <a:endParaRPr lang="en-US" altLang="ja-JP" sz="1800" dirty="0"/>
          </a:p>
          <a:p>
            <a:pPr lvl="1">
              <a:buFont typeface="Wingdings" panose="05000000000000000000" pitchFamily="2" charset="2"/>
              <a:buChar char="Ø"/>
            </a:pPr>
            <a:r>
              <a:rPr lang="ja-JP" altLang="en-US" sz="1800" dirty="0"/>
              <a:t>課題の解決方法</a:t>
            </a:r>
            <a:endParaRPr lang="en-US" altLang="ja-JP" sz="1800" dirty="0"/>
          </a:p>
          <a:p>
            <a:pPr marL="457166" lvl="1" indent="0">
              <a:buNone/>
            </a:pPr>
            <a:r>
              <a:rPr lang="ja-JP" altLang="en-US" sz="1800" dirty="0"/>
              <a:t>旅行者視点での動画（旅行の過程、風景、特産品の紹介）と、動画内の特産品をセットで</a:t>
            </a:r>
            <a:r>
              <a:rPr lang="en-US" altLang="ja-JP" sz="1800" dirty="0"/>
              <a:t>EC</a:t>
            </a:r>
            <a:r>
              <a:rPr lang="ja-JP" altLang="en-US" sz="1800" dirty="0"/>
              <a:t>で届ける。また、お土産コーナーで特定の</a:t>
            </a:r>
            <a:r>
              <a:rPr lang="en-US" altLang="ja-JP" sz="1800" dirty="0"/>
              <a:t>EC</a:t>
            </a:r>
            <a:r>
              <a:rPr lang="ja-JP" altLang="en-US" sz="1800" dirty="0"/>
              <a:t>サイトから特産品を購入することができる。その結果、より臨場感をもった食</a:t>
            </a:r>
            <a:r>
              <a:rPr lang="en-US" altLang="ja-JP" sz="1800" dirty="0"/>
              <a:t>×</a:t>
            </a:r>
            <a:r>
              <a:rPr lang="ja-JP" altLang="en-US" sz="1800" dirty="0"/>
              <a:t>旅行のコンテンツを楽しむことができる。</a:t>
            </a:r>
            <a:endParaRPr lang="en-US" altLang="ja-JP" sz="1800" dirty="0"/>
          </a:p>
          <a:p>
            <a:pPr marL="457166" lvl="1" indent="0">
              <a:buNone/>
            </a:pPr>
            <a:r>
              <a:rPr lang="ja-JP" altLang="en-US" sz="1800" dirty="0"/>
              <a:t>イメージ：</a:t>
            </a:r>
            <a:r>
              <a:rPr lang="en-US" altLang="ja-JP" sz="1800" dirty="0"/>
              <a:t>NHK</a:t>
            </a:r>
            <a:r>
              <a:rPr lang="ja-JP" altLang="en-US" sz="1800" dirty="0"/>
              <a:t>　世界ふれあい街歩き　</a:t>
            </a:r>
            <a:r>
              <a:rPr lang="en-US" altLang="ja-JP" sz="1800" dirty="0"/>
              <a:t>https://www.nhk.jp/p/sekaimachi/ts/NJVPP9ZYK6/</a:t>
            </a:r>
          </a:p>
          <a:p>
            <a:pPr lvl="1">
              <a:buFont typeface="Wingdings" panose="05000000000000000000" pitchFamily="2" charset="2"/>
              <a:buChar char="Ø"/>
            </a:pPr>
            <a:endParaRPr lang="en-US" altLang="ja-JP" sz="1800" dirty="0"/>
          </a:p>
          <a:p>
            <a:pPr lvl="1">
              <a:buFont typeface="Wingdings" panose="05000000000000000000" pitchFamily="2" charset="2"/>
              <a:buChar char="Ø"/>
            </a:pPr>
            <a:r>
              <a:rPr lang="ja-JP" altLang="en-US" sz="1800" dirty="0"/>
              <a:t>課題解決の価値</a:t>
            </a:r>
            <a:endParaRPr lang="en-US" altLang="ja-JP" sz="1800" dirty="0"/>
          </a:p>
          <a:p>
            <a:pPr marL="457166" lvl="1" indent="0">
              <a:buNone/>
            </a:pPr>
            <a:r>
              <a:rPr lang="en-US" altLang="ja-JP" sz="1800" dirty="0"/>
              <a:t>Must have</a:t>
            </a:r>
            <a:r>
              <a:rPr lang="ja-JP" altLang="en-US" sz="1800" dirty="0"/>
              <a:t>ではないのでそこまで大きな価値は見込めないかもしれないが、地方創生や地域活性化の手段として評価される可能性はある。また、従来の</a:t>
            </a:r>
            <a:r>
              <a:rPr lang="en-US" altLang="ja-JP" sz="1800" dirty="0"/>
              <a:t>EC</a:t>
            </a:r>
            <a:r>
              <a:rPr lang="ja-JP" altLang="en-US" sz="1800" dirty="0"/>
              <a:t>に動画という付加価値をつけることができるので、その点</a:t>
            </a:r>
            <a:r>
              <a:rPr lang="en-US" altLang="ja-JP" sz="1800" dirty="0"/>
              <a:t>EC</a:t>
            </a:r>
            <a:r>
              <a:rPr lang="ja-JP" altLang="en-US" sz="1800" dirty="0"/>
              <a:t>業者にとっても価値が生まれると考える。動画配信をメインにするのか</a:t>
            </a:r>
            <a:r>
              <a:rPr lang="en-US" altLang="ja-JP" sz="1800" dirty="0"/>
              <a:t>EC</a:t>
            </a:r>
            <a:r>
              <a:rPr lang="ja-JP" altLang="en-US" sz="1800" dirty="0"/>
              <a:t>をメインにするのかで価値は異なってくると思うが、そこはユーザーヒアリングにて検証したい。</a:t>
            </a:r>
            <a:endParaRPr lang="en-US" altLang="ja-JP" sz="1800" dirty="0"/>
          </a:p>
          <a:p>
            <a:pPr lvl="1">
              <a:buFont typeface="Wingdings" panose="05000000000000000000" pitchFamily="2" charset="2"/>
              <a:buChar char="Ø"/>
            </a:pPr>
            <a:endParaRPr lang="ja-JP" altLang="en-US" sz="1800" dirty="0"/>
          </a:p>
        </p:txBody>
      </p:sp>
      <p:sp>
        <p:nvSpPr>
          <p:cNvPr id="4" name="スライド番号プレースホルダー 3">
            <a:extLst>
              <a:ext uri="{FF2B5EF4-FFF2-40B4-BE49-F238E27FC236}">
                <a16:creationId xmlns:a16="http://schemas.microsoft.com/office/drawing/2014/main" id="{1DDAB7FB-CC24-F37A-FDE0-3C1597C093E3}"/>
              </a:ext>
            </a:extLst>
          </p:cNvPr>
          <p:cNvSpPr>
            <a:spLocks noGrp="1"/>
          </p:cNvSpPr>
          <p:nvPr>
            <p:ph type="sldNum" sz="quarter" idx="4"/>
          </p:nvPr>
        </p:nvSpPr>
        <p:spPr>
          <a:xfrm>
            <a:off x="436099" y="6492883"/>
            <a:ext cx="580768" cy="365125"/>
          </a:xfrm>
        </p:spPr>
        <p:txBody>
          <a:bodyPr/>
          <a:lstStyle/>
          <a:p>
            <a:fld id="{0421D1D2-FE74-4464-B351-2B455AFAB873}" type="slidenum">
              <a:rPr lang="ja-JP" altLang="en-US" smtClean="0"/>
              <a:pPr/>
              <a:t>20</a:t>
            </a:fld>
            <a:endParaRPr lang="ja-JP" altLang="en-US" dirty="0"/>
          </a:p>
        </p:txBody>
      </p:sp>
      <p:sp>
        <p:nvSpPr>
          <p:cNvPr id="5" name="フッター プレースホルダー 4">
            <a:extLst>
              <a:ext uri="{FF2B5EF4-FFF2-40B4-BE49-F238E27FC236}">
                <a16:creationId xmlns:a16="http://schemas.microsoft.com/office/drawing/2014/main" id="{25923334-5E04-9934-A765-4A345CF8CBFB}"/>
              </a:ext>
            </a:extLst>
          </p:cNvPr>
          <p:cNvSpPr>
            <a:spLocks noGrp="1"/>
          </p:cNvSpPr>
          <p:nvPr>
            <p:ph type="ftr" sz="quarter" idx="3"/>
          </p:nvPr>
        </p:nvSpPr>
        <p:spPr>
          <a:xfrm>
            <a:off x="6468766" y="6492883"/>
            <a:ext cx="5723239" cy="365125"/>
          </a:xfrm>
        </p:spPr>
        <p:txBody>
          <a:bodyPr/>
          <a:lstStyle/>
          <a:p>
            <a:r>
              <a:rPr lang="en-US" altLang="ja-JP"/>
              <a:t>© 2022 Adlib Tech Ventures, Inc. All Rights Reserved. &lt;Confidential&gt;</a:t>
            </a:r>
            <a:endParaRPr lang="ja-JP" altLang="en-US" dirty="0"/>
          </a:p>
        </p:txBody>
      </p:sp>
    </p:spTree>
    <p:extLst>
      <p:ext uri="{BB962C8B-B14F-4D97-AF65-F5344CB8AC3E}">
        <p14:creationId xmlns:p14="http://schemas.microsoft.com/office/powerpoint/2010/main" val="30981376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D028FC1A-5064-BD66-C197-D5A5D1E39EF9}"/>
              </a:ext>
            </a:extLst>
          </p:cNvPr>
          <p:cNvSpPr>
            <a:spLocks noGrp="1"/>
          </p:cNvSpPr>
          <p:nvPr>
            <p:ph type="title"/>
          </p:nvPr>
        </p:nvSpPr>
        <p:spPr>
          <a:xfrm>
            <a:off x="436097" y="119013"/>
            <a:ext cx="9084815" cy="517092"/>
          </a:xfrm>
          <a:prstGeom prst="rect">
            <a:avLst/>
          </a:prstGeom>
        </p:spPr>
        <p:txBody>
          <a:bodyPr>
            <a:normAutofit/>
          </a:bodyPr>
          <a:lstStyle/>
          <a:p>
            <a:r>
              <a:rPr lang="ja-JP" altLang="en-US" dirty="0"/>
              <a:t>③ビジネスモデル</a:t>
            </a:r>
          </a:p>
        </p:txBody>
      </p:sp>
      <p:sp>
        <p:nvSpPr>
          <p:cNvPr id="7" name="コンテンツ プレースホルダー 6">
            <a:extLst>
              <a:ext uri="{FF2B5EF4-FFF2-40B4-BE49-F238E27FC236}">
                <a16:creationId xmlns:a16="http://schemas.microsoft.com/office/drawing/2014/main" id="{B0AF52F6-0894-E901-1BBE-FF32A0C9E20B}"/>
              </a:ext>
            </a:extLst>
          </p:cNvPr>
          <p:cNvSpPr>
            <a:spLocks noGrp="1"/>
          </p:cNvSpPr>
          <p:nvPr>
            <p:ph idx="1"/>
          </p:nvPr>
        </p:nvSpPr>
        <p:spPr/>
        <p:txBody>
          <a:bodyPr>
            <a:normAutofit/>
          </a:bodyPr>
          <a:lstStyle/>
          <a:p>
            <a:pPr lvl="1">
              <a:buFont typeface="Wingdings" panose="05000000000000000000" pitchFamily="2" charset="2"/>
              <a:buChar char="Ø"/>
            </a:pPr>
            <a:r>
              <a:rPr lang="ja-JP" altLang="en-US" sz="1800" dirty="0"/>
              <a:t>商品開発</a:t>
            </a:r>
            <a:endParaRPr lang="en-US" altLang="ja-JP" sz="1800" dirty="0"/>
          </a:p>
          <a:p>
            <a:pPr marL="457166" lvl="1" indent="0">
              <a:buNone/>
            </a:pPr>
            <a:r>
              <a:rPr lang="ja-JP" altLang="en-US" sz="1800" dirty="0"/>
              <a:t>旅行先と取り扱う銘品を探す。実際に旅行に行き</a:t>
            </a:r>
            <a:r>
              <a:rPr lang="en-US" altLang="ja-JP" sz="1800" dirty="0"/>
              <a:t>GoPro</a:t>
            </a:r>
            <a:r>
              <a:rPr lang="ja-JP" altLang="en-US" sz="1800" dirty="0"/>
              <a:t>などのカメラで動画を撮影。銘品の製造元とＥＣで取り扱う契約を締結する。その後、動画編集してコンテンツ化。</a:t>
            </a:r>
            <a:endParaRPr lang="en-US" altLang="ja-JP" sz="1800" dirty="0"/>
          </a:p>
          <a:p>
            <a:pPr marL="457166" lvl="1" indent="0">
              <a:buNone/>
            </a:pPr>
            <a:endParaRPr lang="en-US" altLang="ja-JP" sz="1800" dirty="0"/>
          </a:p>
          <a:p>
            <a:pPr lvl="1">
              <a:buFont typeface="Wingdings" panose="05000000000000000000" pitchFamily="2" charset="2"/>
              <a:buChar char="Ø"/>
            </a:pPr>
            <a:r>
              <a:rPr lang="ja-JP" altLang="en-US" sz="1800" dirty="0"/>
              <a:t>動画と銘品を</a:t>
            </a:r>
            <a:r>
              <a:rPr lang="en-US" altLang="ja-JP" sz="1800" dirty="0"/>
              <a:t>EC</a:t>
            </a:r>
            <a:r>
              <a:rPr lang="ja-JP" altLang="en-US" sz="1800" dirty="0"/>
              <a:t>で販売</a:t>
            </a:r>
            <a:endParaRPr lang="en-US" altLang="ja-JP" sz="1800" dirty="0"/>
          </a:p>
          <a:p>
            <a:pPr marL="457166" lvl="1" indent="0">
              <a:buNone/>
            </a:pPr>
            <a:r>
              <a:rPr lang="ja-JP" altLang="en-US" sz="1800" dirty="0"/>
              <a:t>自社サイト、もしくはヤフー、楽天、</a:t>
            </a:r>
            <a:r>
              <a:rPr lang="en-US" altLang="ja-JP" sz="1800" dirty="0"/>
              <a:t>amazon</a:t>
            </a:r>
            <a:r>
              <a:rPr lang="ja-JP" altLang="en-US" sz="1800" dirty="0"/>
              <a:t>で販売。動画は</a:t>
            </a:r>
            <a:r>
              <a:rPr lang="en-US" altLang="ja-JP" sz="1800" dirty="0"/>
              <a:t>DVD</a:t>
            </a:r>
            <a:r>
              <a:rPr lang="ja-JP" altLang="en-US" sz="1800" dirty="0"/>
              <a:t>とオンライン配信。オンライン配信は配信時刻を決めリアルタイムで視聴者同士がコミュニケーションできる仕組みを作る（スマホ活用）</a:t>
            </a:r>
            <a:endParaRPr lang="en-US" altLang="ja-JP" sz="1800" dirty="0"/>
          </a:p>
          <a:p>
            <a:pPr lvl="1">
              <a:buFont typeface="Wingdings" panose="05000000000000000000" pitchFamily="2" charset="2"/>
              <a:buChar char="Ø"/>
            </a:pPr>
            <a:endParaRPr lang="ja-JP" altLang="en-US" sz="1800" dirty="0"/>
          </a:p>
        </p:txBody>
      </p:sp>
      <p:sp>
        <p:nvSpPr>
          <p:cNvPr id="4" name="スライド番号プレースホルダー 3">
            <a:extLst>
              <a:ext uri="{FF2B5EF4-FFF2-40B4-BE49-F238E27FC236}">
                <a16:creationId xmlns:a16="http://schemas.microsoft.com/office/drawing/2014/main" id="{1DDAB7FB-CC24-F37A-FDE0-3C1597C093E3}"/>
              </a:ext>
            </a:extLst>
          </p:cNvPr>
          <p:cNvSpPr>
            <a:spLocks noGrp="1"/>
          </p:cNvSpPr>
          <p:nvPr>
            <p:ph type="sldNum" sz="quarter" idx="4"/>
          </p:nvPr>
        </p:nvSpPr>
        <p:spPr>
          <a:xfrm>
            <a:off x="436099" y="6492883"/>
            <a:ext cx="580768" cy="365125"/>
          </a:xfrm>
        </p:spPr>
        <p:txBody>
          <a:bodyPr/>
          <a:lstStyle/>
          <a:p>
            <a:fld id="{0421D1D2-FE74-4464-B351-2B455AFAB873}" type="slidenum">
              <a:rPr lang="ja-JP" altLang="en-US" smtClean="0"/>
              <a:pPr/>
              <a:t>21</a:t>
            </a:fld>
            <a:endParaRPr lang="ja-JP" altLang="en-US" dirty="0"/>
          </a:p>
        </p:txBody>
      </p:sp>
      <p:sp>
        <p:nvSpPr>
          <p:cNvPr id="5" name="フッター プレースホルダー 4">
            <a:extLst>
              <a:ext uri="{FF2B5EF4-FFF2-40B4-BE49-F238E27FC236}">
                <a16:creationId xmlns:a16="http://schemas.microsoft.com/office/drawing/2014/main" id="{25923334-5E04-9934-A765-4A345CF8CBFB}"/>
              </a:ext>
            </a:extLst>
          </p:cNvPr>
          <p:cNvSpPr>
            <a:spLocks noGrp="1"/>
          </p:cNvSpPr>
          <p:nvPr>
            <p:ph type="ftr" sz="quarter" idx="3"/>
          </p:nvPr>
        </p:nvSpPr>
        <p:spPr>
          <a:xfrm>
            <a:off x="6468766" y="6492883"/>
            <a:ext cx="5723239" cy="365125"/>
          </a:xfrm>
        </p:spPr>
        <p:txBody>
          <a:bodyPr/>
          <a:lstStyle/>
          <a:p>
            <a:r>
              <a:rPr lang="en-US" altLang="ja-JP"/>
              <a:t>© 2022 Adlib Tech Ventures, Inc. All Rights Reserved. &lt;Confidential&gt;</a:t>
            </a:r>
            <a:endParaRPr lang="ja-JP" altLang="en-US" dirty="0"/>
          </a:p>
        </p:txBody>
      </p:sp>
      <p:grpSp>
        <p:nvGrpSpPr>
          <p:cNvPr id="11" name="グループ化 10">
            <a:extLst>
              <a:ext uri="{FF2B5EF4-FFF2-40B4-BE49-F238E27FC236}">
                <a16:creationId xmlns:a16="http://schemas.microsoft.com/office/drawing/2014/main" id="{8DD9D559-65AD-637D-C9C5-55406C508112}"/>
              </a:ext>
            </a:extLst>
          </p:cNvPr>
          <p:cNvGrpSpPr/>
          <p:nvPr/>
        </p:nvGrpSpPr>
        <p:grpSpPr>
          <a:xfrm>
            <a:off x="1016868" y="3140364"/>
            <a:ext cx="10380806" cy="3206794"/>
            <a:chOff x="1539240" y="3984748"/>
            <a:chExt cx="8188187" cy="2362410"/>
          </a:xfrm>
        </p:grpSpPr>
        <p:sp>
          <p:nvSpPr>
            <p:cNvPr id="15" name="矢印: 右 14">
              <a:extLst>
                <a:ext uri="{FF2B5EF4-FFF2-40B4-BE49-F238E27FC236}">
                  <a16:creationId xmlns:a16="http://schemas.microsoft.com/office/drawing/2014/main" id="{088E2A0F-4A95-3784-164F-4E6B82ABEC30}"/>
                </a:ext>
              </a:extLst>
            </p:cNvPr>
            <p:cNvSpPr/>
            <p:nvPr/>
          </p:nvSpPr>
          <p:spPr>
            <a:xfrm rot="10800000">
              <a:off x="2605612" y="5726567"/>
              <a:ext cx="2354983" cy="264694"/>
            </a:xfrm>
            <a:prstGeom prst="rightArrow">
              <a:avLst/>
            </a:prstGeom>
            <a:ln w="28575">
              <a:solidFill>
                <a:srgbClr val="163F9E"/>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 name="四角形: 角を丸くする 1">
              <a:extLst>
                <a:ext uri="{FF2B5EF4-FFF2-40B4-BE49-F238E27FC236}">
                  <a16:creationId xmlns:a16="http://schemas.microsoft.com/office/drawing/2014/main" id="{AC2EC8F4-68E3-D2C0-88A9-A4B783E1EE94}"/>
                </a:ext>
              </a:extLst>
            </p:cNvPr>
            <p:cNvSpPr/>
            <p:nvPr/>
          </p:nvSpPr>
          <p:spPr>
            <a:xfrm>
              <a:off x="8687898" y="4492480"/>
              <a:ext cx="1039529" cy="77002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動画撮影</a:t>
              </a:r>
              <a:endParaRPr kumimoji="1" lang="en-US" altLang="ja-JP" sz="1400" dirty="0"/>
            </a:p>
            <a:p>
              <a:pPr algn="ctr"/>
              <a:r>
                <a:rPr lang="ja-JP" altLang="en-US" sz="1400" dirty="0"/>
                <a:t>・編集</a:t>
              </a:r>
              <a:endParaRPr kumimoji="1" lang="ja-JP" altLang="en-US" sz="1400" dirty="0"/>
            </a:p>
          </p:txBody>
        </p:sp>
        <p:sp>
          <p:nvSpPr>
            <p:cNvPr id="8" name="四角形: 角を丸くする 7">
              <a:extLst>
                <a:ext uri="{FF2B5EF4-FFF2-40B4-BE49-F238E27FC236}">
                  <a16:creationId xmlns:a16="http://schemas.microsoft.com/office/drawing/2014/main" id="{AF40FF23-2DF7-B474-9525-3D1DFC6090B4}"/>
                </a:ext>
              </a:extLst>
            </p:cNvPr>
            <p:cNvSpPr/>
            <p:nvPr/>
          </p:nvSpPr>
          <p:spPr>
            <a:xfrm>
              <a:off x="8687898" y="5479980"/>
              <a:ext cx="1039529" cy="77002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銘品</a:t>
              </a:r>
              <a:endParaRPr kumimoji="1" lang="en-US" altLang="ja-JP" sz="1400" dirty="0"/>
            </a:p>
            <a:p>
              <a:pPr algn="ctr"/>
              <a:r>
                <a:rPr kumimoji="1" lang="ja-JP" altLang="en-US" sz="1400" dirty="0"/>
                <a:t>取り扱い</a:t>
              </a:r>
            </a:p>
          </p:txBody>
        </p:sp>
        <p:sp>
          <p:nvSpPr>
            <p:cNvPr id="3" name="正方形/長方形 2">
              <a:extLst>
                <a:ext uri="{FF2B5EF4-FFF2-40B4-BE49-F238E27FC236}">
                  <a16:creationId xmlns:a16="http://schemas.microsoft.com/office/drawing/2014/main" id="{10D6CD14-8176-6F40-39B0-AAB8895E5D53}"/>
                </a:ext>
              </a:extLst>
            </p:cNvPr>
            <p:cNvSpPr/>
            <p:nvPr/>
          </p:nvSpPr>
          <p:spPr>
            <a:xfrm>
              <a:off x="7125098" y="4499805"/>
              <a:ext cx="702645" cy="17501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商品</a:t>
              </a:r>
              <a:endParaRPr kumimoji="1" lang="en-US" altLang="ja-JP" sz="1400" dirty="0"/>
            </a:p>
            <a:p>
              <a:pPr algn="ctr"/>
              <a:r>
                <a:rPr kumimoji="1" lang="ja-JP" altLang="en-US" sz="1400" dirty="0"/>
                <a:t>開発</a:t>
              </a:r>
            </a:p>
          </p:txBody>
        </p:sp>
        <p:sp>
          <p:nvSpPr>
            <p:cNvPr id="9" name="正方形/長方形 8">
              <a:extLst>
                <a:ext uri="{FF2B5EF4-FFF2-40B4-BE49-F238E27FC236}">
                  <a16:creationId xmlns:a16="http://schemas.microsoft.com/office/drawing/2014/main" id="{6C331333-2381-2A0B-614A-FE59D5FC5E6F}"/>
                </a:ext>
              </a:extLst>
            </p:cNvPr>
            <p:cNvSpPr/>
            <p:nvPr/>
          </p:nvSpPr>
          <p:spPr>
            <a:xfrm>
              <a:off x="1539240" y="4499805"/>
              <a:ext cx="936859" cy="1750196"/>
            </a:xfrm>
            <a:prstGeom prst="rect">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accent1"/>
                  </a:solidFill>
                </a:rPr>
                <a:t>顧客</a:t>
              </a:r>
            </a:p>
          </p:txBody>
        </p:sp>
        <p:sp>
          <p:nvSpPr>
            <p:cNvPr id="10" name="四角形: 角を丸くする 9">
              <a:extLst>
                <a:ext uri="{FF2B5EF4-FFF2-40B4-BE49-F238E27FC236}">
                  <a16:creationId xmlns:a16="http://schemas.microsoft.com/office/drawing/2014/main" id="{3E697209-320F-A349-383F-308E48D3983E}"/>
                </a:ext>
              </a:extLst>
            </p:cNvPr>
            <p:cNvSpPr/>
            <p:nvPr/>
          </p:nvSpPr>
          <p:spPr>
            <a:xfrm>
              <a:off x="3082187" y="5280144"/>
              <a:ext cx="1401831" cy="10090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t>■旅行動画</a:t>
              </a:r>
              <a:endParaRPr kumimoji="1" lang="en-US" altLang="ja-JP" sz="1400" dirty="0"/>
            </a:p>
            <a:p>
              <a:r>
                <a:rPr lang="ja-JP" altLang="en-US" sz="1400" dirty="0"/>
                <a:t>　　・</a:t>
              </a:r>
              <a:r>
                <a:rPr lang="en-US" altLang="ja-JP" sz="1400" dirty="0"/>
                <a:t>DVD/</a:t>
              </a:r>
              <a:r>
                <a:rPr kumimoji="1" lang="ja-JP" altLang="en-US" sz="1400" dirty="0"/>
                <a:t>配信</a:t>
              </a:r>
              <a:endParaRPr kumimoji="1" lang="en-US" altLang="ja-JP" sz="1400" dirty="0"/>
            </a:p>
            <a:p>
              <a:r>
                <a:rPr lang="ja-JP" altLang="en-US" sz="1400" dirty="0"/>
                <a:t>■銘品</a:t>
              </a:r>
              <a:endParaRPr lang="en-US" altLang="ja-JP" sz="1400" dirty="0"/>
            </a:p>
            <a:p>
              <a:r>
                <a:rPr kumimoji="1" lang="ja-JP" altLang="en-US" sz="1400" dirty="0"/>
                <a:t>　　・配送</a:t>
              </a:r>
            </a:p>
          </p:txBody>
        </p:sp>
        <p:sp>
          <p:nvSpPr>
            <p:cNvPr id="12" name="正方形/長方形 11">
              <a:extLst>
                <a:ext uri="{FF2B5EF4-FFF2-40B4-BE49-F238E27FC236}">
                  <a16:creationId xmlns:a16="http://schemas.microsoft.com/office/drawing/2014/main" id="{6112B77C-0F44-6ABF-B624-8E989591D462}"/>
                </a:ext>
              </a:extLst>
            </p:cNvPr>
            <p:cNvSpPr/>
            <p:nvPr/>
          </p:nvSpPr>
          <p:spPr>
            <a:xfrm>
              <a:off x="5046042" y="4499805"/>
              <a:ext cx="1971576" cy="17501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t>■</a:t>
              </a:r>
              <a:r>
                <a:rPr kumimoji="1" lang="en-US" altLang="ja-JP" sz="1400" dirty="0"/>
                <a:t>EC</a:t>
              </a:r>
              <a:r>
                <a:rPr kumimoji="1" lang="ja-JP" altLang="en-US" sz="1400" dirty="0"/>
                <a:t>サイト運営</a:t>
              </a:r>
              <a:endParaRPr kumimoji="1" lang="en-US" altLang="ja-JP" sz="1400" dirty="0"/>
            </a:p>
            <a:p>
              <a:r>
                <a:rPr kumimoji="1" lang="ja-JP" altLang="en-US" sz="1400" dirty="0"/>
                <a:t>■顧客コミュニティ運営</a:t>
              </a:r>
              <a:endParaRPr kumimoji="1" lang="en-US" altLang="ja-JP" sz="1400" dirty="0"/>
            </a:p>
            <a:p>
              <a:r>
                <a:rPr lang="ja-JP" altLang="en-US" sz="1400" dirty="0"/>
                <a:t>■動画配信</a:t>
              </a:r>
              <a:endParaRPr lang="en-US" altLang="ja-JP" sz="1400" dirty="0"/>
            </a:p>
            <a:p>
              <a:r>
                <a:rPr kumimoji="1" lang="ja-JP" altLang="en-US" sz="1400" dirty="0"/>
                <a:t>■アプリ開発</a:t>
              </a:r>
            </a:p>
          </p:txBody>
        </p:sp>
        <p:sp>
          <p:nvSpPr>
            <p:cNvPr id="14" name="矢印: 右 13">
              <a:extLst>
                <a:ext uri="{FF2B5EF4-FFF2-40B4-BE49-F238E27FC236}">
                  <a16:creationId xmlns:a16="http://schemas.microsoft.com/office/drawing/2014/main" id="{28C1F989-3B46-1CF0-9C98-462A238597E9}"/>
                </a:ext>
              </a:extLst>
            </p:cNvPr>
            <p:cNvSpPr/>
            <p:nvPr/>
          </p:nvSpPr>
          <p:spPr>
            <a:xfrm>
              <a:off x="2596963" y="4719038"/>
              <a:ext cx="2354982" cy="3169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矢印: 右 15">
              <a:extLst>
                <a:ext uri="{FF2B5EF4-FFF2-40B4-BE49-F238E27FC236}">
                  <a16:creationId xmlns:a16="http://schemas.microsoft.com/office/drawing/2014/main" id="{0CC83638-57C6-85FF-4E06-83E9B655AF85}"/>
                </a:ext>
              </a:extLst>
            </p:cNvPr>
            <p:cNvSpPr/>
            <p:nvPr/>
          </p:nvSpPr>
          <p:spPr>
            <a:xfrm rot="10800000">
              <a:off x="7877773" y="4719038"/>
              <a:ext cx="689261" cy="3169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矢印: 右 16">
              <a:extLst>
                <a:ext uri="{FF2B5EF4-FFF2-40B4-BE49-F238E27FC236}">
                  <a16:creationId xmlns:a16="http://schemas.microsoft.com/office/drawing/2014/main" id="{CFC90F6F-81AD-5D44-E99F-0EB75C09F5D5}"/>
                </a:ext>
              </a:extLst>
            </p:cNvPr>
            <p:cNvSpPr/>
            <p:nvPr/>
          </p:nvSpPr>
          <p:spPr>
            <a:xfrm rot="10800000">
              <a:off x="7913190" y="5726567"/>
              <a:ext cx="689261" cy="3169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DD3D0E5D-4C5B-6915-406F-47F112A4DC53}"/>
                </a:ext>
              </a:extLst>
            </p:cNvPr>
            <p:cNvSpPr txBox="1"/>
            <p:nvPr/>
          </p:nvSpPr>
          <p:spPr>
            <a:xfrm>
              <a:off x="3465042" y="4504835"/>
              <a:ext cx="543739" cy="307777"/>
            </a:xfrm>
            <a:prstGeom prst="rect">
              <a:avLst/>
            </a:prstGeom>
            <a:noFill/>
          </p:spPr>
          <p:txBody>
            <a:bodyPr wrap="none" rtlCol="0">
              <a:spAutoFit/>
            </a:bodyPr>
            <a:lstStyle/>
            <a:p>
              <a:r>
                <a:rPr kumimoji="1" lang="ja-JP" altLang="en-US" sz="1400" dirty="0"/>
                <a:t>注文</a:t>
              </a:r>
            </a:p>
          </p:txBody>
        </p:sp>
        <p:sp>
          <p:nvSpPr>
            <p:cNvPr id="20" name="四角形: 角を丸くする 19">
              <a:extLst>
                <a:ext uri="{FF2B5EF4-FFF2-40B4-BE49-F238E27FC236}">
                  <a16:creationId xmlns:a16="http://schemas.microsoft.com/office/drawing/2014/main" id="{EB3D5D6B-6025-884D-A689-205FBBD9A526}"/>
                </a:ext>
              </a:extLst>
            </p:cNvPr>
            <p:cNvSpPr/>
            <p:nvPr/>
          </p:nvSpPr>
          <p:spPr>
            <a:xfrm>
              <a:off x="4836695" y="4363142"/>
              <a:ext cx="3272589" cy="1984016"/>
            </a:xfrm>
            <a:prstGeom prst="roundRect">
              <a:avLst/>
            </a:prstGeom>
            <a:noFill/>
            <a:ln w="381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D5FB4B96-C20A-3A8F-6BEF-065751409876}"/>
                </a:ext>
              </a:extLst>
            </p:cNvPr>
            <p:cNvSpPr txBox="1"/>
            <p:nvPr/>
          </p:nvSpPr>
          <p:spPr>
            <a:xfrm>
              <a:off x="6067614" y="3984748"/>
              <a:ext cx="1107996" cy="369332"/>
            </a:xfrm>
            <a:prstGeom prst="rect">
              <a:avLst/>
            </a:prstGeom>
            <a:noFill/>
          </p:spPr>
          <p:txBody>
            <a:bodyPr wrap="none" rtlCol="0">
              <a:spAutoFit/>
            </a:bodyPr>
            <a:lstStyle/>
            <a:p>
              <a:r>
                <a:rPr kumimoji="1" lang="ja-JP" altLang="en-US" dirty="0"/>
                <a:t>当社事業</a:t>
              </a:r>
            </a:p>
          </p:txBody>
        </p:sp>
      </p:grpSp>
    </p:spTree>
    <p:extLst>
      <p:ext uri="{BB962C8B-B14F-4D97-AF65-F5344CB8AC3E}">
        <p14:creationId xmlns:p14="http://schemas.microsoft.com/office/powerpoint/2010/main" val="21618051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D028FC1A-5064-BD66-C197-D5A5D1E39EF9}"/>
              </a:ext>
            </a:extLst>
          </p:cNvPr>
          <p:cNvSpPr>
            <a:spLocks noGrp="1"/>
          </p:cNvSpPr>
          <p:nvPr>
            <p:ph type="title"/>
          </p:nvPr>
        </p:nvSpPr>
        <p:spPr>
          <a:xfrm>
            <a:off x="436097" y="119013"/>
            <a:ext cx="9084815" cy="517092"/>
          </a:xfrm>
          <a:prstGeom prst="rect">
            <a:avLst/>
          </a:prstGeom>
        </p:spPr>
        <p:txBody>
          <a:bodyPr>
            <a:normAutofit/>
          </a:bodyPr>
          <a:lstStyle/>
          <a:p>
            <a:r>
              <a:rPr lang="ja-JP" altLang="en-US" dirty="0"/>
              <a:t>④差別化要因・強み</a:t>
            </a:r>
          </a:p>
        </p:txBody>
      </p:sp>
      <p:sp>
        <p:nvSpPr>
          <p:cNvPr id="7" name="コンテンツ プレースホルダー 6">
            <a:extLst>
              <a:ext uri="{FF2B5EF4-FFF2-40B4-BE49-F238E27FC236}">
                <a16:creationId xmlns:a16="http://schemas.microsoft.com/office/drawing/2014/main" id="{B0AF52F6-0894-E901-1BBE-FF32A0C9E20B}"/>
              </a:ext>
            </a:extLst>
          </p:cNvPr>
          <p:cNvSpPr>
            <a:spLocks noGrp="1"/>
          </p:cNvSpPr>
          <p:nvPr>
            <p:ph idx="1"/>
          </p:nvPr>
        </p:nvSpPr>
        <p:spPr/>
        <p:txBody>
          <a:bodyPr>
            <a:normAutofit/>
          </a:bodyPr>
          <a:lstStyle/>
          <a:p>
            <a:pPr lvl="1">
              <a:buFont typeface="Wingdings" panose="05000000000000000000" pitchFamily="2" charset="2"/>
              <a:buChar char="Ø"/>
            </a:pPr>
            <a:r>
              <a:rPr lang="ja-JP" altLang="en-US" sz="1800" dirty="0"/>
              <a:t>既存コンテンツより、より臨場感のある体験が可能</a:t>
            </a:r>
            <a:endParaRPr lang="en-US" altLang="ja-JP" sz="1800" dirty="0"/>
          </a:p>
          <a:p>
            <a:pPr marL="457166" lvl="1" indent="0">
              <a:buNone/>
            </a:pPr>
            <a:r>
              <a:rPr lang="ja-JP" altLang="en-US" sz="1800" dirty="0"/>
              <a:t>旅行者視点での動画と、実際に動画に登場する銘品を食べることによって、実際に現地に行ってそこで食べているような体験ができる。</a:t>
            </a:r>
            <a:endParaRPr lang="en-US" altLang="ja-JP" sz="1800" dirty="0"/>
          </a:p>
          <a:p>
            <a:pPr marL="457166" lvl="1" indent="0">
              <a:buNone/>
            </a:pPr>
            <a:endParaRPr lang="en-US" altLang="ja-JP" sz="1800" dirty="0"/>
          </a:p>
          <a:p>
            <a:pPr lvl="1">
              <a:buFont typeface="Wingdings" panose="05000000000000000000" pitchFamily="2" charset="2"/>
              <a:buChar char="Ø"/>
            </a:pPr>
            <a:r>
              <a:rPr lang="ja-JP" altLang="en-US" sz="1800" dirty="0"/>
              <a:t>ファーストムーバーとしての優位性</a:t>
            </a:r>
            <a:endParaRPr lang="en-US" altLang="ja-JP" sz="1800" dirty="0"/>
          </a:p>
          <a:p>
            <a:pPr marL="457166" lvl="1" indent="0">
              <a:buNone/>
            </a:pPr>
            <a:r>
              <a:rPr lang="ja-JP" altLang="en-US" sz="1800" dirty="0"/>
              <a:t>銘品は限定されているので、最初に独占的に取り扱ってしまえば他社の追従は難しくなる</a:t>
            </a:r>
            <a:endParaRPr lang="en-US" altLang="ja-JP" sz="1800" dirty="0"/>
          </a:p>
          <a:p>
            <a:pPr marL="457166" lvl="1" indent="0">
              <a:buNone/>
            </a:pPr>
            <a:r>
              <a:rPr lang="ja-JP" altLang="en-US" sz="1800" dirty="0"/>
              <a:t>　</a:t>
            </a:r>
            <a:endParaRPr lang="en-US" altLang="ja-JP" sz="1800" dirty="0"/>
          </a:p>
          <a:p>
            <a:pPr lvl="1">
              <a:buFont typeface="Wingdings" panose="05000000000000000000" pitchFamily="2" charset="2"/>
              <a:buChar char="Ø"/>
            </a:pPr>
            <a:r>
              <a:rPr lang="ja-JP" altLang="en-US" sz="1800" dirty="0"/>
              <a:t>動画制作力</a:t>
            </a:r>
            <a:endParaRPr lang="en-US" altLang="ja-JP" sz="1800" dirty="0"/>
          </a:p>
          <a:p>
            <a:pPr marL="457166" lvl="1" indent="0">
              <a:buNone/>
            </a:pPr>
            <a:r>
              <a:rPr lang="ja-JP" altLang="en-US" sz="1800" dirty="0"/>
              <a:t>年寄りだけでなく、バーチャルアイドルと二人旅等、様々なシチュエーションで動画を作成することができるのが強み。それは</a:t>
            </a:r>
            <a:r>
              <a:rPr lang="en-US" altLang="ja-JP" sz="1800" dirty="0"/>
              <a:t>Youtube</a:t>
            </a:r>
            <a:r>
              <a:rPr lang="ja-JP" altLang="en-US" sz="1800" dirty="0"/>
              <a:t>の番組制作に長けた</a:t>
            </a:r>
            <a:r>
              <a:rPr lang="en-US" altLang="ja-JP" sz="1800" dirty="0"/>
              <a:t>XX</a:t>
            </a:r>
            <a:r>
              <a:rPr lang="ja-JP" altLang="en-US" sz="1800" dirty="0"/>
              <a:t>氏とＸＸ氏が創業メンバーに加わっているから実現できる。また、楽天でバイヤーをやっていたＸＸ氏も参画し、商品開発能力も強化されている</a:t>
            </a:r>
            <a:endParaRPr lang="en-US" altLang="ja-JP" sz="1800" dirty="0"/>
          </a:p>
          <a:p>
            <a:pPr lvl="1">
              <a:buFont typeface="Wingdings" panose="05000000000000000000" pitchFamily="2" charset="2"/>
              <a:buChar char="Ø"/>
            </a:pPr>
            <a:endParaRPr lang="en-US" altLang="ja-JP" sz="1800" dirty="0"/>
          </a:p>
          <a:p>
            <a:pPr lvl="1">
              <a:buFont typeface="Wingdings" panose="05000000000000000000" pitchFamily="2" charset="2"/>
              <a:buChar char="Ø"/>
            </a:pPr>
            <a:r>
              <a:rPr lang="ja-JP" altLang="en-US" sz="1800" dirty="0"/>
              <a:t>開発力</a:t>
            </a:r>
            <a:endParaRPr lang="en-US" altLang="ja-JP" sz="1800" dirty="0"/>
          </a:p>
          <a:p>
            <a:pPr marL="457166" lvl="1" indent="0">
              <a:buNone/>
            </a:pPr>
            <a:r>
              <a:rPr lang="ja-JP" altLang="en-US" sz="1800" dirty="0"/>
              <a:t>フルスタックエンジニアで未踏エンジニアに選ばれたＸＸ氏が開発しており、他社より優れたシステムが低コストで開発できる。</a:t>
            </a:r>
            <a:endParaRPr lang="en-US" altLang="ja-JP" sz="1800" dirty="0"/>
          </a:p>
          <a:p>
            <a:pPr lvl="1">
              <a:buFont typeface="Wingdings" panose="05000000000000000000" pitchFamily="2" charset="2"/>
              <a:buChar char="Ø"/>
            </a:pPr>
            <a:endParaRPr lang="ja-JP" altLang="en-US" sz="2800" dirty="0"/>
          </a:p>
        </p:txBody>
      </p:sp>
      <p:sp>
        <p:nvSpPr>
          <p:cNvPr id="4" name="スライド番号プレースホルダー 3">
            <a:extLst>
              <a:ext uri="{FF2B5EF4-FFF2-40B4-BE49-F238E27FC236}">
                <a16:creationId xmlns:a16="http://schemas.microsoft.com/office/drawing/2014/main" id="{1DDAB7FB-CC24-F37A-FDE0-3C1597C093E3}"/>
              </a:ext>
            </a:extLst>
          </p:cNvPr>
          <p:cNvSpPr>
            <a:spLocks noGrp="1"/>
          </p:cNvSpPr>
          <p:nvPr>
            <p:ph type="sldNum" sz="quarter" idx="4"/>
          </p:nvPr>
        </p:nvSpPr>
        <p:spPr>
          <a:xfrm>
            <a:off x="436099" y="6492883"/>
            <a:ext cx="580768" cy="365125"/>
          </a:xfrm>
        </p:spPr>
        <p:txBody>
          <a:bodyPr/>
          <a:lstStyle/>
          <a:p>
            <a:fld id="{0421D1D2-FE74-4464-B351-2B455AFAB873}" type="slidenum">
              <a:rPr lang="ja-JP" altLang="en-US" smtClean="0"/>
              <a:pPr/>
              <a:t>22</a:t>
            </a:fld>
            <a:endParaRPr lang="ja-JP" altLang="en-US" dirty="0"/>
          </a:p>
        </p:txBody>
      </p:sp>
      <p:sp>
        <p:nvSpPr>
          <p:cNvPr id="5" name="フッター プレースホルダー 4">
            <a:extLst>
              <a:ext uri="{FF2B5EF4-FFF2-40B4-BE49-F238E27FC236}">
                <a16:creationId xmlns:a16="http://schemas.microsoft.com/office/drawing/2014/main" id="{25923334-5E04-9934-A765-4A345CF8CBFB}"/>
              </a:ext>
            </a:extLst>
          </p:cNvPr>
          <p:cNvSpPr>
            <a:spLocks noGrp="1"/>
          </p:cNvSpPr>
          <p:nvPr>
            <p:ph type="ftr" sz="quarter" idx="3"/>
          </p:nvPr>
        </p:nvSpPr>
        <p:spPr>
          <a:xfrm>
            <a:off x="6468766" y="6492883"/>
            <a:ext cx="5723239" cy="365125"/>
          </a:xfrm>
        </p:spPr>
        <p:txBody>
          <a:bodyPr/>
          <a:lstStyle/>
          <a:p>
            <a:r>
              <a:rPr lang="en-US" altLang="ja-JP"/>
              <a:t>© 2022 Adlib Tech Ventures, Inc. All Rights Reserved. &lt;Confidential&gt;</a:t>
            </a:r>
            <a:endParaRPr lang="ja-JP" altLang="en-US" dirty="0"/>
          </a:p>
        </p:txBody>
      </p:sp>
    </p:spTree>
    <p:extLst>
      <p:ext uri="{BB962C8B-B14F-4D97-AF65-F5344CB8AC3E}">
        <p14:creationId xmlns:p14="http://schemas.microsoft.com/office/powerpoint/2010/main" val="4581291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D028FC1A-5064-BD66-C197-D5A5D1E39EF9}"/>
              </a:ext>
            </a:extLst>
          </p:cNvPr>
          <p:cNvSpPr>
            <a:spLocks noGrp="1"/>
          </p:cNvSpPr>
          <p:nvPr>
            <p:ph type="title"/>
          </p:nvPr>
        </p:nvSpPr>
        <p:spPr>
          <a:xfrm>
            <a:off x="436097" y="119013"/>
            <a:ext cx="9084815" cy="517092"/>
          </a:xfrm>
          <a:prstGeom prst="rect">
            <a:avLst/>
          </a:prstGeom>
        </p:spPr>
        <p:txBody>
          <a:bodyPr>
            <a:normAutofit/>
          </a:bodyPr>
          <a:lstStyle/>
          <a:p>
            <a:r>
              <a:rPr lang="ja-JP" altLang="en-US" dirty="0"/>
              <a:t>⑤競合比較</a:t>
            </a:r>
          </a:p>
        </p:txBody>
      </p:sp>
      <p:sp>
        <p:nvSpPr>
          <p:cNvPr id="7" name="コンテンツ プレースホルダー 6">
            <a:extLst>
              <a:ext uri="{FF2B5EF4-FFF2-40B4-BE49-F238E27FC236}">
                <a16:creationId xmlns:a16="http://schemas.microsoft.com/office/drawing/2014/main" id="{B0AF52F6-0894-E901-1BBE-FF32A0C9E20B}"/>
              </a:ext>
            </a:extLst>
          </p:cNvPr>
          <p:cNvSpPr>
            <a:spLocks noGrp="1"/>
          </p:cNvSpPr>
          <p:nvPr>
            <p:ph idx="1"/>
          </p:nvPr>
        </p:nvSpPr>
        <p:spPr/>
        <p:txBody>
          <a:bodyPr>
            <a:normAutofit/>
          </a:bodyPr>
          <a:lstStyle/>
          <a:p>
            <a:pPr marL="0" indent="0">
              <a:buNone/>
            </a:pPr>
            <a:r>
              <a:rPr lang="ja-JP" altLang="en-US" sz="1800" dirty="0"/>
              <a:t>動画、</a:t>
            </a:r>
            <a:r>
              <a:rPr lang="en-US" altLang="ja-JP" sz="1800" dirty="0"/>
              <a:t>EC</a:t>
            </a:r>
            <a:r>
              <a:rPr lang="ja-JP" altLang="en-US" sz="1800" dirty="0"/>
              <a:t>、コミュニティ等ひとつひとつでは</a:t>
            </a:r>
            <a:r>
              <a:rPr lang="en-US" altLang="ja-JP" sz="1800" dirty="0"/>
              <a:t>No.1</a:t>
            </a:r>
            <a:r>
              <a:rPr lang="ja-JP" altLang="en-US" sz="1800" dirty="0"/>
              <a:t>ではないが、組み合わせたコンテンツを提供しているのは当社のみであり、そのシナジーにより高い単価と利益率を実現できている</a:t>
            </a:r>
            <a:endParaRPr lang="en-US" altLang="ja-JP" sz="1800" dirty="0"/>
          </a:p>
        </p:txBody>
      </p:sp>
      <p:sp>
        <p:nvSpPr>
          <p:cNvPr id="4" name="スライド番号プレースホルダー 3">
            <a:extLst>
              <a:ext uri="{FF2B5EF4-FFF2-40B4-BE49-F238E27FC236}">
                <a16:creationId xmlns:a16="http://schemas.microsoft.com/office/drawing/2014/main" id="{1DDAB7FB-CC24-F37A-FDE0-3C1597C093E3}"/>
              </a:ext>
            </a:extLst>
          </p:cNvPr>
          <p:cNvSpPr>
            <a:spLocks noGrp="1"/>
          </p:cNvSpPr>
          <p:nvPr>
            <p:ph type="sldNum" sz="quarter" idx="4"/>
          </p:nvPr>
        </p:nvSpPr>
        <p:spPr>
          <a:xfrm>
            <a:off x="436099" y="6492883"/>
            <a:ext cx="580768" cy="365125"/>
          </a:xfrm>
        </p:spPr>
        <p:txBody>
          <a:bodyPr/>
          <a:lstStyle/>
          <a:p>
            <a:fld id="{0421D1D2-FE74-4464-B351-2B455AFAB873}" type="slidenum">
              <a:rPr lang="ja-JP" altLang="en-US" smtClean="0"/>
              <a:pPr/>
              <a:t>23</a:t>
            </a:fld>
            <a:endParaRPr lang="ja-JP" altLang="en-US" dirty="0"/>
          </a:p>
        </p:txBody>
      </p:sp>
      <p:sp>
        <p:nvSpPr>
          <p:cNvPr id="5" name="フッター プレースホルダー 4">
            <a:extLst>
              <a:ext uri="{FF2B5EF4-FFF2-40B4-BE49-F238E27FC236}">
                <a16:creationId xmlns:a16="http://schemas.microsoft.com/office/drawing/2014/main" id="{25923334-5E04-9934-A765-4A345CF8CBFB}"/>
              </a:ext>
            </a:extLst>
          </p:cNvPr>
          <p:cNvSpPr>
            <a:spLocks noGrp="1"/>
          </p:cNvSpPr>
          <p:nvPr>
            <p:ph type="ftr" sz="quarter" idx="3"/>
          </p:nvPr>
        </p:nvSpPr>
        <p:spPr>
          <a:xfrm>
            <a:off x="6468766" y="6492883"/>
            <a:ext cx="5723239" cy="365125"/>
          </a:xfrm>
        </p:spPr>
        <p:txBody>
          <a:bodyPr/>
          <a:lstStyle/>
          <a:p>
            <a:r>
              <a:rPr lang="en-US" altLang="ja-JP"/>
              <a:t>© 2022 Adlib Tech Ventures, Inc. All Rights Reserved. &lt;Confidential&gt;</a:t>
            </a:r>
            <a:endParaRPr lang="ja-JP" altLang="en-US" dirty="0"/>
          </a:p>
        </p:txBody>
      </p:sp>
      <p:graphicFrame>
        <p:nvGraphicFramePr>
          <p:cNvPr id="3" name="表 8">
            <a:extLst>
              <a:ext uri="{FF2B5EF4-FFF2-40B4-BE49-F238E27FC236}">
                <a16:creationId xmlns:a16="http://schemas.microsoft.com/office/drawing/2014/main" id="{8CF9F344-1803-0E77-0ECD-8A76E8B61395}"/>
              </a:ext>
            </a:extLst>
          </p:cNvPr>
          <p:cNvGraphicFramePr>
            <a:graphicFrameLocks noGrp="1"/>
          </p:cNvGraphicFramePr>
          <p:nvPr>
            <p:extLst>
              <p:ext uri="{D42A27DB-BD31-4B8C-83A1-F6EECF244321}">
                <p14:modId xmlns:p14="http://schemas.microsoft.com/office/powerpoint/2010/main" val="3965332097"/>
              </p:ext>
            </p:extLst>
          </p:nvPr>
        </p:nvGraphicFramePr>
        <p:xfrm>
          <a:off x="473611" y="1514764"/>
          <a:ext cx="11025660" cy="4604903"/>
        </p:xfrm>
        <a:graphic>
          <a:graphicData uri="http://schemas.openxmlformats.org/drawingml/2006/table">
            <a:tbl>
              <a:tblPr firstRow="1" bandRow="1">
                <a:tableStyleId>{5C22544A-7EE6-4342-B048-85BDC9FD1C3A}</a:tableStyleId>
              </a:tblPr>
              <a:tblGrid>
                <a:gridCol w="2205132">
                  <a:extLst>
                    <a:ext uri="{9D8B030D-6E8A-4147-A177-3AD203B41FA5}">
                      <a16:colId xmlns:a16="http://schemas.microsoft.com/office/drawing/2014/main" val="3383925795"/>
                    </a:ext>
                  </a:extLst>
                </a:gridCol>
                <a:gridCol w="2205132">
                  <a:extLst>
                    <a:ext uri="{9D8B030D-6E8A-4147-A177-3AD203B41FA5}">
                      <a16:colId xmlns:a16="http://schemas.microsoft.com/office/drawing/2014/main" val="254514631"/>
                    </a:ext>
                  </a:extLst>
                </a:gridCol>
                <a:gridCol w="2205132">
                  <a:extLst>
                    <a:ext uri="{9D8B030D-6E8A-4147-A177-3AD203B41FA5}">
                      <a16:colId xmlns:a16="http://schemas.microsoft.com/office/drawing/2014/main" val="798185013"/>
                    </a:ext>
                  </a:extLst>
                </a:gridCol>
                <a:gridCol w="2205132">
                  <a:extLst>
                    <a:ext uri="{9D8B030D-6E8A-4147-A177-3AD203B41FA5}">
                      <a16:colId xmlns:a16="http://schemas.microsoft.com/office/drawing/2014/main" val="1664885556"/>
                    </a:ext>
                  </a:extLst>
                </a:gridCol>
                <a:gridCol w="2205132">
                  <a:extLst>
                    <a:ext uri="{9D8B030D-6E8A-4147-A177-3AD203B41FA5}">
                      <a16:colId xmlns:a16="http://schemas.microsoft.com/office/drawing/2014/main" val="3227507918"/>
                    </a:ext>
                  </a:extLst>
                </a:gridCol>
              </a:tblGrid>
              <a:tr h="688848">
                <a:tc>
                  <a:txBody>
                    <a:bodyPr/>
                    <a:lstStyle/>
                    <a:p>
                      <a:pPr algn="ctr"/>
                      <a:endParaRPr kumimoji="1" lang="ja-JP" altLang="en-US" sz="1200" dirty="0">
                        <a:latin typeface="+mj-lt"/>
                      </a:endParaRPr>
                    </a:p>
                  </a:txBody>
                  <a:tcPr anchor="ctr"/>
                </a:tc>
                <a:tc>
                  <a:txBody>
                    <a:bodyPr/>
                    <a:lstStyle/>
                    <a:p>
                      <a:pPr algn="ctr"/>
                      <a:r>
                        <a:rPr kumimoji="1" lang="ja-JP" altLang="en-US" sz="1200" dirty="0">
                          <a:latin typeface="+mj-lt"/>
                        </a:rPr>
                        <a:t>当社</a:t>
                      </a:r>
                    </a:p>
                  </a:txBody>
                  <a:tcPr anchor="ctr"/>
                </a:tc>
                <a:tc>
                  <a:txBody>
                    <a:bodyPr/>
                    <a:lstStyle/>
                    <a:p>
                      <a:pPr algn="ctr"/>
                      <a:r>
                        <a:rPr kumimoji="1" lang="ja-JP" altLang="en-US" sz="1200" dirty="0">
                          <a:latin typeface="+mj-lt"/>
                        </a:rPr>
                        <a:t>楽天</a:t>
                      </a:r>
                    </a:p>
                  </a:txBody>
                  <a:tcPr anchor="ctr"/>
                </a:tc>
                <a:tc>
                  <a:txBody>
                    <a:bodyPr/>
                    <a:lstStyle/>
                    <a:p>
                      <a:pPr algn="ctr"/>
                      <a:r>
                        <a:rPr kumimoji="1" lang="en-US" altLang="ja-JP" sz="1200" dirty="0">
                          <a:latin typeface="+mj-lt"/>
                        </a:rPr>
                        <a:t>Youtube</a:t>
                      </a:r>
                      <a:endParaRPr kumimoji="1" lang="ja-JP" altLang="en-US" sz="1200" dirty="0">
                        <a:latin typeface="+mj-lt"/>
                      </a:endParaRPr>
                    </a:p>
                  </a:txBody>
                  <a:tcPr anchor="ctr"/>
                </a:tc>
                <a:tc>
                  <a:txBody>
                    <a:bodyPr/>
                    <a:lstStyle/>
                    <a:p>
                      <a:pPr algn="ctr"/>
                      <a:r>
                        <a:rPr kumimoji="1" lang="ja-JP" altLang="en-US" sz="1200" dirty="0">
                          <a:latin typeface="+mj-lt"/>
                        </a:rPr>
                        <a:t>るるぶ</a:t>
                      </a:r>
                    </a:p>
                  </a:txBody>
                  <a:tcPr anchor="ctr"/>
                </a:tc>
                <a:extLst>
                  <a:ext uri="{0D108BD9-81ED-4DB2-BD59-A6C34878D82A}">
                    <a16:rowId xmlns:a16="http://schemas.microsoft.com/office/drawing/2014/main" val="1859654995"/>
                  </a:ext>
                </a:extLst>
              </a:tr>
              <a:tr h="688848">
                <a:tc>
                  <a:txBody>
                    <a:bodyPr/>
                    <a:lstStyle/>
                    <a:p>
                      <a:pPr algn="l"/>
                      <a:r>
                        <a:rPr kumimoji="1" lang="ja-JP" altLang="en-US" sz="1200" dirty="0">
                          <a:latin typeface="+mj-lt"/>
                        </a:rPr>
                        <a:t>集客力</a:t>
                      </a:r>
                    </a:p>
                  </a:txBody>
                  <a:tcPr anchor="ctr"/>
                </a:tc>
                <a:tc>
                  <a:txBody>
                    <a:bodyPr/>
                    <a:lstStyle/>
                    <a:p>
                      <a:pPr algn="ctr"/>
                      <a:r>
                        <a:rPr kumimoji="1" lang="ja-JP" altLang="en-US" sz="1200" dirty="0">
                          <a:latin typeface="+mj-lt"/>
                        </a:rPr>
                        <a:t>△</a:t>
                      </a:r>
                    </a:p>
                  </a:txBody>
                  <a:tcPr anchor="ctr"/>
                </a:tc>
                <a:tc>
                  <a:txBody>
                    <a:bodyPr/>
                    <a:lstStyle/>
                    <a:p>
                      <a:pPr algn="ctr"/>
                      <a:r>
                        <a:rPr kumimoji="1" lang="ja-JP" altLang="en-US" sz="1200" dirty="0">
                          <a:latin typeface="+mj-lt"/>
                        </a:rPr>
                        <a:t>〇</a:t>
                      </a:r>
                    </a:p>
                  </a:txBody>
                  <a:tcPr anchor="ctr"/>
                </a:tc>
                <a:tc>
                  <a:txBody>
                    <a:bodyPr/>
                    <a:lstStyle/>
                    <a:p>
                      <a:pPr algn="ctr"/>
                      <a:r>
                        <a:rPr kumimoji="1" lang="ja-JP" altLang="en-US" sz="1200" dirty="0">
                          <a:latin typeface="+mj-lt"/>
                        </a:rPr>
                        <a:t>〇</a:t>
                      </a:r>
                    </a:p>
                  </a:txBody>
                  <a:tcPr anchor="ctr"/>
                </a:tc>
                <a:tc>
                  <a:txBody>
                    <a:bodyPr/>
                    <a:lstStyle/>
                    <a:p>
                      <a:pPr algn="ctr"/>
                      <a:r>
                        <a:rPr kumimoji="1" lang="ja-JP" altLang="en-US" sz="1200" dirty="0">
                          <a:latin typeface="+mj-lt"/>
                        </a:rPr>
                        <a:t>△</a:t>
                      </a:r>
                    </a:p>
                  </a:txBody>
                  <a:tcPr anchor="ctr"/>
                </a:tc>
                <a:extLst>
                  <a:ext uri="{0D108BD9-81ED-4DB2-BD59-A6C34878D82A}">
                    <a16:rowId xmlns:a16="http://schemas.microsoft.com/office/drawing/2014/main" val="1985559271"/>
                  </a:ext>
                </a:extLst>
              </a:tr>
              <a:tr h="1188971">
                <a:tc>
                  <a:txBody>
                    <a:bodyPr/>
                    <a:lstStyle/>
                    <a:p>
                      <a:pPr algn="l"/>
                      <a:r>
                        <a:rPr kumimoji="1" lang="ja-JP" altLang="en-US" sz="1200" dirty="0">
                          <a:latin typeface="+mj-lt"/>
                        </a:rPr>
                        <a:t>複数コンテンツ組み合わせ</a:t>
                      </a:r>
                    </a:p>
                  </a:txBody>
                  <a:tcPr anchor="ctr"/>
                </a:tc>
                <a:tc>
                  <a:txBody>
                    <a:bodyPr/>
                    <a:lstStyle/>
                    <a:p>
                      <a:pPr algn="ctr"/>
                      <a:r>
                        <a:rPr kumimoji="1" lang="ja-JP" altLang="en-US" sz="1200" dirty="0">
                          <a:latin typeface="+mj-lt"/>
                        </a:rPr>
                        <a:t>〇</a:t>
                      </a:r>
                      <a:endParaRPr kumimoji="1" lang="en-US" altLang="ja-JP" sz="1200" dirty="0">
                        <a:latin typeface="+mj-lt"/>
                      </a:endParaRPr>
                    </a:p>
                    <a:p>
                      <a:pPr algn="ctr"/>
                      <a:r>
                        <a:rPr kumimoji="1" lang="ja-JP" altLang="en-US" sz="1200" dirty="0">
                          <a:latin typeface="+mj-lt"/>
                        </a:rPr>
                        <a:t>動画、銘品等複数組み合わせ</a:t>
                      </a:r>
                    </a:p>
                  </a:txBody>
                  <a:tcPr anchor="ctr"/>
                </a:tc>
                <a:tc>
                  <a:txBody>
                    <a:bodyPr/>
                    <a:lstStyle/>
                    <a:p>
                      <a:pPr algn="ctr"/>
                      <a:r>
                        <a:rPr kumimoji="1" lang="en-US" altLang="ja-JP" sz="1200" dirty="0">
                          <a:latin typeface="+mj-lt"/>
                        </a:rPr>
                        <a:t>×</a:t>
                      </a:r>
                    </a:p>
                    <a:p>
                      <a:pPr algn="ctr"/>
                      <a:r>
                        <a:rPr kumimoji="1" lang="ja-JP" altLang="en-US" sz="1200" dirty="0">
                          <a:latin typeface="+mj-lt"/>
                        </a:rPr>
                        <a:t>物しかない</a:t>
                      </a:r>
                    </a:p>
                  </a:txBody>
                  <a:tcPr anchor="ctr"/>
                </a:tc>
                <a:tc>
                  <a:txBody>
                    <a:bodyPr/>
                    <a:lstStyle/>
                    <a:p>
                      <a:pPr algn="ctr"/>
                      <a:r>
                        <a:rPr kumimoji="1" lang="en-US" altLang="ja-JP" sz="1200" dirty="0">
                          <a:latin typeface="+mj-lt"/>
                        </a:rPr>
                        <a:t>×</a:t>
                      </a:r>
                    </a:p>
                    <a:p>
                      <a:pPr algn="ctr"/>
                      <a:r>
                        <a:rPr kumimoji="1" lang="ja-JP" altLang="en-US" sz="1200" dirty="0">
                          <a:latin typeface="+mj-lt"/>
                        </a:rPr>
                        <a:t>物は買えない</a:t>
                      </a:r>
                    </a:p>
                  </a:txBody>
                  <a:tcPr anchor="ctr"/>
                </a:tc>
                <a:tc>
                  <a:txBody>
                    <a:bodyPr/>
                    <a:lstStyle/>
                    <a:p>
                      <a:pPr algn="ctr"/>
                      <a:r>
                        <a:rPr kumimoji="1" lang="ja-JP" altLang="en-US" sz="1200" dirty="0">
                          <a:latin typeface="+mj-lt"/>
                        </a:rPr>
                        <a:t>△</a:t>
                      </a:r>
                      <a:endParaRPr kumimoji="1" lang="en-US" altLang="ja-JP" sz="1200" dirty="0">
                        <a:latin typeface="+mj-lt"/>
                      </a:endParaRPr>
                    </a:p>
                    <a:p>
                      <a:pPr algn="ctr"/>
                      <a:r>
                        <a:rPr kumimoji="1" lang="ja-JP" altLang="en-US" sz="1200" dirty="0">
                          <a:latin typeface="+mj-lt"/>
                        </a:rPr>
                        <a:t>物は買えない</a:t>
                      </a:r>
                    </a:p>
                  </a:txBody>
                  <a:tcPr anchor="ctr"/>
                </a:tc>
                <a:extLst>
                  <a:ext uri="{0D108BD9-81ED-4DB2-BD59-A6C34878D82A}">
                    <a16:rowId xmlns:a16="http://schemas.microsoft.com/office/drawing/2014/main" val="1388114326"/>
                  </a:ext>
                </a:extLst>
              </a:tr>
              <a:tr h="1188971">
                <a:tc>
                  <a:txBody>
                    <a:bodyPr/>
                    <a:lstStyle/>
                    <a:p>
                      <a:pPr algn="l"/>
                      <a:r>
                        <a:rPr kumimoji="1" lang="ja-JP" altLang="en-US" sz="1200" dirty="0">
                          <a:latin typeface="+mj-lt"/>
                        </a:rPr>
                        <a:t>利益率</a:t>
                      </a:r>
                    </a:p>
                  </a:txBody>
                  <a:tcPr anchor="ctr"/>
                </a:tc>
                <a:tc>
                  <a:txBody>
                    <a:bodyPr/>
                    <a:lstStyle/>
                    <a:p>
                      <a:pPr algn="ctr"/>
                      <a:r>
                        <a:rPr kumimoji="1" lang="ja-JP" altLang="en-US" sz="1200" dirty="0">
                          <a:latin typeface="+mj-lt"/>
                        </a:rPr>
                        <a:t>〇</a:t>
                      </a:r>
                      <a:endParaRPr kumimoji="1" lang="en-US" altLang="ja-JP" sz="1200" dirty="0">
                        <a:latin typeface="+mj-lt"/>
                      </a:endParaRPr>
                    </a:p>
                    <a:p>
                      <a:pPr algn="ctr"/>
                      <a:r>
                        <a:rPr kumimoji="1" lang="ja-JP" altLang="en-US" sz="1200" dirty="0">
                          <a:latin typeface="+mj-lt"/>
                        </a:rPr>
                        <a:t>組み合わせによる高単価実現</a:t>
                      </a:r>
                    </a:p>
                  </a:txBody>
                  <a:tcPr anchor="ctr"/>
                </a:tc>
                <a:tc>
                  <a:txBody>
                    <a:bodyPr/>
                    <a:lstStyle/>
                    <a:p>
                      <a:pPr algn="ctr"/>
                      <a:r>
                        <a:rPr kumimoji="1" lang="en-US" altLang="ja-JP" sz="1200" dirty="0">
                          <a:latin typeface="+mj-lt"/>
                        </a:rPr>
                        <a:t>×</a:t>
                      </a:r>
                    </a:p>
                    <a:p>
                      <a:pPr algn="ctr"/>
                      <a:r>
                        <a:rPr kumimoji="1" lang="ja-JP" altLang="en-US" sz="1200" dirty="0">
                          <a:latin typeface="+mj-lt"/>
                        </a:rPr>
                        <a:t>価格競争により利益率低い</a:t>
                      </a:r>
                    </a:p>
                  </a:txBody>
                  <a:tcPr anchor="ctr"/>
                </a:tc>
                <a:tc>
                  <a:txBody>
                    <a:bodyPr/>
                    <a:lstStyle/>
                    <a:p>
                      <a:pPr algn="ctr"/>
                      <a:r>
                        <a:rPr kumimoji="1" lang="ja-JP" altLang="en-US" sz="1200" dirty="0">
                          <a:latin typeface="+mj-lt"/>
                        </a:rPr>
                        <a:t>△</a:t>
                      </a:r>
                      <a:endParaRPr kumimoji="1" lang="en-US" altLang="ja-JP" sz="1200" dirty="0">
                        <a:latin typeface="+mj-lt"/>
                      </a:endParaRPr>
                    </a:p>
                    <a:p>
                      <a:pPr algn="ctr"/>
                      <a:r>
                        <a:rPr kumimoji="1" lang="ja-JP" altLang="en-US" sz="1200" dirty="0">
                          <a:latin typeface="+mj-lt"/>
                        </a:rPr>
                        <a:t>広告単価が低く稼ぐには相当の</a:t>
                      </a:r>
                      <a:r>
                        <a:rPr kumimoji="1" lang="en-US" altLang="ja-JP" sz="1200" dirty="0">
                          <a:latin typeface="+mj-lt"/>
                        </a:rPr>
                        <a:t>PV</a:t>
                      </a:r>
                      <a:r>
                        <a:rPr kumimoji="1" lang="ja-JP" altLang="en-US" sz="1200" dirty="0">
                          <a:latin typeface="+mj-lt"/>
                        </a:rPr>
                        <a:t>が必要</a:t>
                      </a:r>
                    </a:p>
                  </a:txBody>
                  <a:tcPr anchor="ctr"/>
                </a:tc>
                <a:tc>
                  <a:txBody>
                    <a:bodyPr/>
                    <a:lstStyle/>
                    <a:p>
                      <a:pPr algn="ctr"/>
                      <a:r>
                        <a:rPr kumimoji="1" lang="en-US" altLang="ja-JP" sz="1200" dirty="0">
                          <a:latin typeface="+mj-lt"/>
                        </a:rPr>
                        <a:t>×</a:t>
                      </a:r>
                    </a:p>
                    <a:p>
                      <a:pPr algn="ctr"/>
                      <a:r>
                        <a:rPr kumimoji="1" lang="ja-JP" altLang="en-US" sz="1200" dirty="0">
                          <a:latin typeface="+mj-lt"/>
                        </a:rPr>
                        <a:t>情報提供と広告収入では厳しい</a:t>
                      </a:r>
                    </a:p>
                  </a:txBody>
                  <a:tcPr anchor="ctr"/>
                </a:tc>
                <a:extLst>
                  <a:ext uri="{0D108BD9-81ED-4DB2-BD59-A6C34878D82A}">
                    <a16:rowId xmlns:a16="http://schemas.microsoft.com/office/drawing/2014/main" val="4070494232"/>
                  </a:ext>
                </a:extLst>
              </a:tr>
              <a:tr h="849265">
                <a:tc>
                  <a:txBody>
                    <a:bodyPr/>
                    <a:lstStyle/>
                    <a:p>
                      <a:pPr algn="l"/>
                      <a:r>
                        <a:rPr kumimoji="1" lang="ja-JP" altLang="en-US" sz="1200" dirty="0">
                          <a:latin typeface="+mj-lt"/>
                        </a:rPr>
                        <a:t>システムコスト</a:t>
                      </a:r>
                    </a:p>
                  </a:txBody>
                  <a:tcPr anchor="ctr"/>
                </a:tc>
                <a:tc>
                  <a:txBody>
                    <a:bodyPr/>
                    <a:lstStyle/>
                    <a:p>
                      <a:pPr algn="ctr"/>
                      <a:r>
                        <a:rPr kumimoji="1" lang="en-US" altLang="ja-JP" sz="1200" dirty="0">
                          <a:latin typeface="+mj-lt"/>
                        </a:rPr>
                        <a:t>×</a:t>
                      </a:r>
                    </a:p>
                    <a:p>
                      <a:pPr algn="ctr"/>
                      <a:r>
                        <a:rPr kumimoji="1" lang="ja-JP" altLang="en-US" sz="1200" dirty="0">
                          <a:latin typeface="+mj-lt"/>
                        </a:rPr>
                        <a:t>相応のコスト必要</a:t>
                      </a:r>
                      <a:endParaRPr kumimoji="1" lang="en-US" altLang="ja-JP" sz="1200" dirty="0">
                        <a:latin typeface="+mj-lt"/>
                      </a:endParaRPr>
                    </a:p>
                  </a:txBody>
                  <a:tcPr anchor="ctr"/>
                </a:tc>
                <a:tc>
                  <a:txBody>
                    <a:bodyPr/>
                    <a:lstStyle/>
                    <a:p>
                      <a:pPr algn="ctr"/>
                      <a:r>
                        <a:rPr kumimoji="1" lang="ja-JP" altLang="en-US" sz="1200" dirty="0">
                          <a:latin typeface="+mj-lt"/>
                        </a:rPr>
                        <a:t>〇</a:t>
                      </a:r>
                      <a:endParaRPr kumimoji="1" lang="en-US" altLang="ja-JP" sz="1200" dirty="0">
                        <a:latin typeface="+mj-lt"/>
                      </a:endParaRPr>
                    </a:p>
                    <a:p>
                      <a:pPr algn="ctr"/>
                      <a:r>
                        <a:rPr kumimoji="1" lang="ja-JP" altLang="en-US" sz="1200" dirty="0">
                          <a:latin typeface="+mj-lt"/>
                        </a:rPr>
                        <a:t>楽天</a:t>
                      </a:r>
                      <a:r>
                        <a:rPr kumimoji="1" lang="en-US" altLang="ja-JP" sz="1200" dirty="0">
                          <a:latin typeface="+mj-lt"/>
                        </a:rPr>
                        <a:t>PF</a:t>
                      </a:r>
                      <a:r>
                        <a:rPr kumimoji="1" lang="ja-JP" altLang="en-US" sz="1200" dirty="0">
                          <a:latin typeface="+mj-lt"/>
                        </a:rPr>
                        <a:t>利用</a:t>
                      </a:r>
                    </a:p>
                  </a:txBody>
                  <a:tcPr anchor="ctr"/>
                </a:tc>
                <a:tc>
                  <a:txBody>
                    <a:bodyPr/>
                    <a:lstStyle/>
                    <a:p>
                      <a:pPr algn="ctr"/>
                      <a:r>
                        <a:rPr kumimoji="1" lang="ja-JP" altLang="en-US" sz="1200" dirty="0">
                          <a:latin typeface="+mj-lt"/>
                        </a:rPr>
                        <a:t>〇</a:t>
                      </a:r>
                      <a:endParaRPr kumimoji="1" lang="en-US" altLang="ja-JP" sz="1200" dirty="0">
                        <a:latin typeface="+mj-lt"/>
                      </a:endParaRPr>
                    </a:p>
                    <a:p>
                      <a:pPr algn="ctr"/>
                      <a:r>
                        <a:rPr kumimoji="1" lang="en-US" altLang="ja-JP" sz="1200" dirty="0" err="1">
                          <a:latin typeface="+mj-lt"/>
                        </a:rPr>
                        <a:t>YoutubePF</a:t>
                      </a:r>
                      <a:r>
                        <a:rPr kumimoji="1" lang="ja-JP" altLang="en-US" sz="1200" dirty="0">
                          <a:latin typeface="+mj-lt"/>
                        </a:rPr>
                        <a:t>利用</a:t>
                      </a:r>
                    </a:p>
                  </a:txBody>
                  <a:tcPr anchor="ctr"/>
                </a:tc>
                <a:tc>
                  <a:txBody>
                    <a:bodyPr/>
                    <a:lstStyle/>
                    <a:p>
                      <a:pPr algn="ctr"/>
                      <a:r>
                        <a:rPr kumimoji="1" lang="ja-JP" altLang="en-US" sz="1200" dirty="0">
                          <a:latin typeface="+mj-lt"/>
                        </a:rPr>
                        <a:t>〇</a:t>
                      </a:r>
                      <a:endParaRPr kumimoji="1" lang="en-US" altLang="ja-JP" sz="1200" dirty="0">
                        <a:latin typeface="+mj-lt"/>
                      </a:endParaRPr>
                    </a:p>
                    <a:p>
                      <a:pPr algn="ctr"/>
                      <a:r>
                        <a:rPr kumimoji="1" lang="en-US" altLang="ja-JP" sz="1200" dirty="0">
                          <a:latin typeface="+mj-lt"/>
                        </a:rPr>
                        <a:t>HP</a:t>
                      </a:r>
                      <a:r>
                        <a:rPr kumimoji="1" lang="ja-JP" altLang="en-US" sz="1200" dirty="0">
                          <a:latin typeface="+mj-lt"/>
                        </a:rPr>
                        <a:t>運営のみ</a:t>
                      </a:r>
                    </a:p>
                  </a:txBody>
                  <a:tcPr anchor="ctr"/>
                </a:tc>
                <a:extLst>
                  <a:ext uri="{0D108BD9-81ED-4DB2-BD59-A6C34878D82A}">
                    <a16:rowId xmlns:a16="http://schemas.microsoft.com/office/drawing/2014/main" val="1414193440"/>
                  </a:ext>
                </a:extLst>
              </a:tr>
            </a:tbl>
          </a:graphicData>
        </a:graphic>
      </p:graphicFrame>
    </p:spTree>
    <p:extLst>
      <p:ext uri="{BB962C8B-B14F-4D97-AF65-F5344CB8AC3E}">
        <p14:creationId xmlns:p14="http://schemas.microsoft.com/office/powerpoint/2010/main" val="4757780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D028FC1A-5064-BD66-C197-D5A5D1E39EF9}"/>
              </a:ext>
            </a:extLst>
          </p:cNvPr>
          <p:cNvSpPr>
            <a:spLocks noGrp="1"/>
          </p:cNvSpPr>
          <p:nvPr>
            <p:ph type="title"/>
          </p:nvPr>
        </p:nvSpPr>
        <p:spPr>
          <a:xfrm>
            <a:off x="436097" y="119013"/>
            <a:ext cx="9084815" cy="517092"/>
          </a:xfrm>
          <a:prstGeom prst="rect">
            <a:avLst/>
          </a:prstGeom>
        </p:spPr>
        <p:txBody>
          <a:bodyPr>
            <a:normAutofit/>
          </a:bodyPr>
          <a:lstStyle/>
          <a:p>
            <a:r>
              <a:rPr lang="ja-JP" altLang="en-US" dirty="0"/>
              <a:t>⑥成長戦略</a:t>
            </a:r>
          </a:p>
        </p:txBody>
      </p:sp>
      <p:sp>
        <p:nvSpPr>
          <p:cNvPr id="7" name="コンテンツ プレースホルダー 6">
            <a:extLst>
              <a:ext uri="{FF2B5EF4-FFF2-40B4-BE49-F238E27FC236}">
                <a16:creationId xmlns:a16="http://schemas.microsoft.com/office/drawing/2014/main" id="{B0AF52F6-0894-E901-1BBE-FF32A0C9E20B}"/>
              </a:ext>
            </a:extLst>
          </p:cNvPr>
          <p:cNvSpPr>
            <a:spLocks noGrp="1"/>
          </p:cNvSpPr>
          <p:nvPr>
            <p:ph idx="1"/>
          </p:nvPr>
        </p:nvSpPr>
        <p:spPr/>
        <p:txBody>
          <a:bodyPr>
            <a:normAutofit/>
          </a:bodyPr>
          <a:lstStyle/>
          <a:p>
            <a:pPr lvl="1">
              <a:buFont typeface="Wingdings" panose="05000000000000000000" pitchFamily="2" charset="2"/>
              <a:buChar char="Ø"/>
            </a:pPr>
            <a:r>
              <a:rPr lang="ja-JP" altLang="en-US" dirty="0"/>
              <a:t>商品開発</a:t>
            </a:r>
            <a:endParaRPr lang="en-US" altLang="ja-JP" dirty="0"/>
          </a:p>
          <a:p>
            <a:pPr marL="457166" lvl="1" indent="0">
              <a:buNone/>
            </a:pPr>
            <a:r>
              <a:rPr lang="ja-JP" altLang="en-US" dirty="0"/>
              <a:t>自社スタッフで企画・撮影・契約等をこなし、コンテンツ数を増やしていく。また、他のコンテンツ企画との連携、自治体との連携も進めていく。</a:t>
            </a:r>
            <a:endParaRPr lang="en-US" altLang="ja-JP" dirty="0"/>
          </a:p>
          <a:p>
            <a:pPr marL="457166" lvl="1" indent="0">
              <a:buNone/>
            </a:pPr>
            <a:endParaRPr lang="en-US" altLang="ja-JP" dirty="0"/>
          </a:p>
          <a:p>
            <a:pPr lvl="1">
              <a:buFont typeface="Wingdings" panose="05000000000000000000" pitchFamily="2" charset="2"/>
              <a:buChar char="Ø"/>
            </a:pPr>
            <a:r>
              <a:rPr lang="ja-JP" altLang="en-US" dirty="0"/>
              <a:t>顧客開拓</a:t>
            </a:r>
            <a:endParaRPr lang="en-US" altLang="ja-JP" dirty="0"/>
          </a:p>
          <a:p>
            <a:pPr marL="457166" lvl="1" indent="0">
              <a:buNone/>
            </a:pPr>
            <a:r>
              <a:rPr lang="ja-JP" altLang="en-US" dirty="0"/>
              <a:t>当初は新聞・雑誌、ネット広告にて獲得。</a:t>
            </a:r>
            <a:r>
              <a:rPr lang="en-US" altLang="ja-JP" dirty="0"/>
              <a:t>EC</a:t>
            </a:r>
            <a:r>
              <a:rPr lang="ja-JP" altLang="en-US" dirty="0"/>
              <a:t>、動画と二つの流入ルートが使えるので、獲得単価は低めに抑えられると予想。</a:t>
            </a:r>
            <a:endParaRPr lang="en-US" altLang="ja-JP" dirty="0"/>
          </a:p>
          <a:p>
            <a:pPr marL="457166" lvl="1" indent="0">
              <a:buNone/>
            </a:pPr>
            <a:endParaRPr lang="en-US" altLang="ja-JP" dirty="0"/>
          </a:p>
          <a:p>
            <a:pPr marL="457166" lvl="1" indent="0">
              <a:buNone/>
            </a:pPr>
            <a:r>
              <a:rPr lang="ja-JP" altLang="en-US" dirty="0"/>
              <a:t>その後、会員化・コミュニティ化による顧客間誘導を進める。会員同士で銘品や旅行先を勧め合うシステムにより、勝手にリピーターが増加する。また、会員がコンテンツを作るのもあり。これにより低コストでの顧客開拓が可能となる。</a:t>
            </a:r>
            <a:endParaRPr lang="en-US" altLang="ja-JP" dirty="0"/>
          </a:p>
          <a:p>
            <a:pPr marL="457166" lvl="1" indent="0">
              <a:buNone/>
            </a:pPr>
            <a:endParaRPr lang="en-US" altLang="ja-JP" dirty="0"/>
          </a:p>
        </p:txBody>
      </p:sp>
      <p:sp>
        <p:nvSpPr>
          <p:cNvPr id="4" name="スライド番号プレースホルダー 3">
            <a:extLst>
              <a:ext uri="{FF2B5EF4-FFF2-40B4-BE49-F238E27FC236}">
                <a16:creationId xmlns:a16="http://schemas.microsoft.com/office/drawing/2014/main" id="{1DDAB7FB-CC24-F37A-FDE0-3C1597C093E3}"/>
              </a:ext>
            </a:extLst>
          </p:cNvPr>
          <p:cNvSpPr>
            <a:spLocks noGrp="1"/>
          </p:cNvSpPr>
          <p:nvPr>
            <p:ph type="sldNum" sz="quarter" idx="4"/>
          </p:nvPr>
        </p:nvSpPr>
        <p:spPr>
          <a:xfrm>
            <a:off x="436099" y="6492883"/>
            <a:ext cx="580768" cy="365125"/>
          </a:xfrm>
        </p:spPr>
        <p:txBody>
          <a:bodyPr/>
          <a:lstStyle/>
          <a:p>
            <a:fld id="{0421D1D2-FE74-4464-B351-2B455AFAB873}" type="slidenum">
              <a:rPr lang="ja-JP" altLang="en-US" smtClean="0"/>
              <a:pPr/>
              <a:t>24</a:t>
            </a:fld>
            <a:endParaRPr lang="ja-JP" altLang="en-US" dirty="0"/>
          </a:p>
        </p:txBody>
      </p:sp>
      <p:sp>
        <p:nvSpPr>
          <p:cNvPr id="5" name="フッター プレースホルダー 4">
            <a:extLst>
              <a:ext uri="{FF2B5EF4-FFF2-40B4-BE49-F238E27FC236}">
                <a16:creationId xmlns:a16="http://schemas.microsoft.com/office/drawing/2014/main" id="{25923334-5E04-9934-A765-4A345CF8CBFB}"/>
              </a:ext>
            </a:extLst>
          </p:cNvPr>
          <p:cNvSpPr>
            <a:spLocks noGrp="1"/>
          </p:cNvSpPr>
          <p:nvPr>
            <p:ph type="ftr" sz="quarter" idx="3"/>
          </p:nvPr>
        </p:nvSpPr>
        <p:spPr>
          <a:xfrm>
            <a:off x="6468766" y="6492883"/>
            <a:ext cx="5723239" cy="365125"/>
          </a:xfrm>
        </p:spPr>
        <p:txBody>
          <a:bodyPr/>
          <a:lstStyle/>
          <a:p>
            <a:r>
              <a:rPr lang="en-US" altLang="ja-JP"/>
              <a:t>© 2022 Adlib Tech Ventures, Inc. All Rights Reserved. &lt;Confidential&gt;</a:t>
            </a:r>
            <a:endParaRPr lang="ja-JP" altLang="en-US" dirty="0"/>
          </a:p>
        </p:txBody>
      </p:sp>
    </p:spTree>
    <p:extLst>
      <p:ext uri="{BB962C8B-B14F-4D97-AF65-F5344CB8AC3E}">
        <p14:creationId xmlns:p14="http://schemas.microsoft.com/office/powerpoint/2010/main" val="15959598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D028FC1A-5064-BD66-C197-D5A5D1E39EF9}"/>
              </a:ext>
            </a:extLst>
          </p:cNvPr>
          <p:cNvSpPr>
            <a:spLocks noGrp="1"/>
          </p:cNvSpPr>
          <p:nvPr>
            <p:ph type="title"/>
          </p:nvPr>
        </p:nvSpPr>
        <p:spPr>
          <a:xfrm>
            <a:off x="436097" y="119013"/>
            <a:ext cx="9084815" cy="517092"/>
          </a:xfrm>
          <a:prstGeom prst="rect">
            <a:avLst/>
          </a:prstGeom>
        </p:spPr>
        <p:txBody>
          <a:bodyPr>
            <a:normAutofit/>
          </a:bodyPr>
          <a:lstStyle/>
          <a:p>
            <a:r>
              <a:rPr lang="ja-JP" altLang="en-US" dirty="0"/>
              <a:t>⑦チーム</a:t>
            </a:r>
          </a:p>
        </p:txBody>
      </p:sp>
      <p:sp>
        <p:nvSpPr>
          <p:cNvPr id="7" name="コンテンツ プレースホルダー 6">
            <a:extLst>
              <a:ext uri="{FF2B5EF4-FFF2-40B4-BE49-F238E27FC236}">
                <a16:creationId xmlns:a16="http://schemas.microsoft.com/office/drawing/2014/main" id="{B0AF52F6-0894-E901-1BBE-FF32A0C9E20B}"/>
              </a:ext>
            </a:extLst>
          </p:cNvPr>
          <p:cNvSpPr>
            <a:spLocks noGrp="1"/>
          </p:cNvSpPr>
          <p:nvPr>
            <p:ph idx="1"/>
          </p:nvPr>
        </p:nvSpPr>
        <p:spPr/>
        <p:txBody>
          <a:bodyPr>
            <a:normAutofit/>
          </a:bodyPr>
          <a:lstStyle/>
          <a:p>
            <a:pPr lvl="1">
              <a:buFont typeface="Wingdings" panose="05000000000000000000" pitchFamily="2" charset="2"/>
              <a:buChar char="Ø"/>
            </a:pPr>
            <a:r>
              <a:rPr lang="ja-JP" altLang="en-US" dirty="0"/>
              <a:t>代表取締役　</a:t>
            </a:r>
            <a:r>
              <a:rPr lang="en-US" altLang="ja-JP" dirty="0"/>
              <a:t>XXX</a:t>
            </a:r>
            <a:r>
              <a:rPr lang="ja-JP" altLang="en-US" dirty="0"/>
              <a:t>　（</a:t>
            </a:r>
            <a:r>
              <a:rPr lang="en-US" altLang="ja-JP" dirty="0"/>
              <a:t>XX</a:t>
            </a:r>
            <a:r>
              <a:rPr lang="ja-JP" altLang="en-US" dirty="0"/>
              <a:t>才）</a:t>
            </a:r>
            <a:endParaRPr lang="en-US" altLang="ja-JP" dirty="0"/>
          </a:p>
          <a:p>
            <a:pPr marL="457166" lvl="1" indent="0">
              <a:buNone/>
            </a:pPr>
            <a:r>
              <a:rPr lang="en-US" altLang="ja-JP" dirty="0"/>
              <a:t>XXX</a:t>
            </a:r>
            <a:r>
              <a:rPr lang="ja-JP" altLang="en-US" dirty="0"/>
              <a:t>大学卒業後、楽天トラベルにて営業で全国を回る。その経験を元に</a:t>
            </a:r>
            <a:r>
              <a:rPr lang="en-US" altLang="ja-JP" dirty="0"/>
              <a:t>XXXX</a:t>
            </a:r>
            <a:r>
              <a:rPr lang="ja-JP" altLang="en-US" dirty="0"/>
              <a:t>年に当社設立、代表取締役就任。</a:t>
            </a:r>
            <a:endParaRPr lang="en-US" altLang="ja-JP" dirty="0"/>
          </a:p>
          <a:p>
            <a:pPr marL="457166" lvl="1" indent="0">
              <a:buNone/>
            </a:pPr>
            <a:r>
              <a:rPr lang="ja-JP" altLang="en-US" dirty="0"/>
              <a:t>旅行の裏ワザと全国のうまいものを熟知。当社コンテンツ開発の中心として欠かせない存在。</a:t>
            </a:r>
            <a:endParaRPr lang="en-US" altLang="ja-JP" dirty="0"/>
          </a:p>
          <a:p>
            <a:pPr marL="457166" lvl="1" indent="0">
              <a:buNone/>
            </a:pPr>
            <a:endParaRPr lang="en-US" altLang="ja-JP" dirty="0"/>
          </a:p>
          <a:p>
            <a:pPr lvl="1">
              <a:buFont typeface="Wingdings" panose="05000000000000000000" pitchFamily="2" charset="2"/>
              <a:buChar char="Ø"/>
            </a:pPr>
            <a:r>
              <a:rPr lang="ja-JP" altLang="en-US" dirty="0"/>
              <a:t>取締役　撮影担当　</a:t>
            </a:r>
            <a:r>
              <a:rPr lang="en-US" altLang="ja-JP" dirty="0"/>
              <a:t>XXX</a:t>
            </a:r>
            <a:r>
              <a:rPr lang="ja-JP" altLang="en-US" dirty="0"/>
              <a:t>　（</a:t>
            </a:r>
            <a:r>
              <a:rPr lang="en-US" altLang="ja-JP" dirty="0"/>
              <a:t>XX</a:t>
            </a:r>
            <a:r>
              <a:rPr lang="ja-JP" altLang="en-US" dirty="0"/>
              <a:t>才）</a:t>
            </a:r>
            <a:endParaRPr lang="en-US" altLang="ja-JP" dirty="0"/>
          </a:p>
          <a:p>
            <a:pPr marL="457166" lvl="1" indent="0">
              <a:buNone/>
            </a:pPr>
            <a:r>
              <a:rPr lang="en-US" altLang="ja-JP" dirty="0"/>
              <a:t>XXX</a:t>
            </a:r>
            <a:r>
              <a:rPr lang="ja-JP" altLang="en-US" dirty="0"/>
              <a:t>大学卒業後、</a:t>
            </a:r>
            <a:r>
              <a:rPr lang="en-US" altLang="ja-JP" dirty="0"/>
              <a:t>TV</a:t>
            </a:r>
            <a:r>
              <a:rPr lang="ja-JP" altLang="en-US" dirty="0"/>
              <a:t>制作会社</a:t>
            </a:r>
            <a:r>
              <a:rPr lang="en-US" altLang="ja-JP" dirty="0"/>
              <a:t>XXX</a:t>
            </a:r>
            <a:r>
              <a:rPr lang="ja-JP" altLang="en-US" dirty="0"/>
              <a:t>にて、ディレクター歴</a:t>
            </a:r>
            <a:r>
              <a:rPr lang="en-US" altLang="ja-JP" dirty="0"/>
              <a:t>XX</a:t>
            </a:r>
            <a:r>
              <a:rPr lang="ja-JP" altLang="en-US" dirty="0"/>
              <a:t>年。</a:t>
            </a:r>
            <a:r>
              <a:rPr lang="en-US" altLang="ja-JP" dirty="0"/>
              <a:t>Youtube</a:t>
            </a:r>
            <a:r>
              <a:rPr lang="ja-JP" altLang="en-US" dirty="0"/>
              <a:t>にも動画を投稿し</a:t>
            </a:r>
            <a:r>
              <a:rPr lang="en-US" altLang="ja-JP" dirty="0"/>
              <a:t>XXXXPV</a:t>
            </a:r>
            <a:r>
              <a:rPr lang="ja-JP" altLang="en-US" dirty="0"/>
              <a:t>の実勢を持つ。</a:t>
            </a:r>
            <a:endParaRPr lang="en-US" altLang="ja-JP" dirty="0"/>
          </a:p>
          <a:p>
            <a:pPr marL="457166" lvl="1" indent="0">
              <a:buNone/>
            </a:pPr>
            <a:r>
              <a:rPr lang="ja-JP" altLang="en-US" dirty="0"/>
              <a:t>まるでその場にいるような臨場感のある映像には定評がある。</a:t>
            </a:r>
            <a:endParaRPr lang="en-US" altLang="ja-JP" dirty="0"/>
          </a:p>
          <a:p>
            <a:pPr marL="457166" lvl="1" indent="0">
              <a:buNone/>
            </a:pPr>
            <a:endParaRPr lang="en-US" altLang="ja-JP" dirty="0"/>
          </a:p>
          <a:p>
            <a:pPr lvl="1">
              <a:buFont typeface="Wingdings" panose="05000000000000000000" pitchFamily="2" charset="2"/>
              <a:buChar char="Ø"/>
            </a:pPr>
            <a:r>
              <a:rPr lang="ja-JP" altLang="en-US" dirty="0"/>
              <a:t>取締役　</a:t>
            </a:r>
            <a:r>
              <a:rPr lang="en-US" altLang="ja-JP" dirty="0"/>
              <a:t>CTO</a:t>
            </a:r>
            <a:r>
              <a:rPr lang="ja-JP" altLang="en-US" dirty="0"/>
              <a:t>　</a:t>
            </a:r>
            <a:r>
              <a:rPr lang="en-US" altLang="ja-JP" dirty="0"/>
              <a:t>XXX</a:t>
            </a:r>
            <a:r>
              <a:rPr lang="ja-JP" altLang="en-US" dirty="0"/>
              <a:t>　（</a:t>
            </a:r>
            <a:r>
              <a:rPr lang="en-US" altLang="ja-JP" dirty="0"/>
              <a:t>XX</a:t>
            </a:r>
            <a:r>
              <a:rPr lang="ja-JP" altLang="en-US" dirty="0"/>
              <a:t>才）</a:t>
            </a:r>
            <a:endParaRPr lang="en-US" altLang="ja-JP" dirty="0"/>
          </a:p>
          <a:p>
            <a:pPr marL="457166" lvl="1" indent="0">
              <a:buNone/>
            </a:pPr>
            <a:r>
              <a:rPr lang="en-US" altLang="ja-JP" dirty="0"/>
              <a:t>XXXX</a:t>
            </a:r>
            <a:r>
              <a:rPr lang="ja-JP" altLang="en-US" dirty="0"/>
              <a:t>代が卒業後、</a:t>
            </a:r>
            <a:r>
              <a:rPr lang="en-US" altLang="ja-JP" dirty="0"/>
              <a:t>XXX</a:t>
            </a:r>
            <a:r>
              <a:rPr lang="ja-JP" altLang="en-US" dirty="0"/>
              <a:t>社にてバックエンドシステムを開発。その後</a:t>
            </a:r>
            <a:r>
              <a:rPr lang="en-US" altLang="ja-JP" dirty="0"/>
              <a:t>XXX</a:t>
            </a:r>
            <a:r>
              <a:rPr lang="ja-JP" altLang="en-US" dirty="0"/>
              <a:t>社にてフロントエンドの開発に関わり、当社ではフルスタックエンジニアとして、技術開発の指揮を執る。</a:t>
            </a:r>
            <a:endParaRPr lang="en-US" altLang="ja-JP" dirty="0"/>
          </a:p>
          <a:p>
            <a:pPr marL="457166" lvl="1" indent="0">
              <a:buNone/>
            </a:pPr>
            <a:endParaRPr lang="en-US" altLang="ja-JP" sz="1400" dirty="0"/>
          </a:p>
        </p:txBody>
      </p:sp>
      <p:sp>
        <p:nvSpPr>
          <p:cNvPr id="4" name="スライド番号プレースホルダー 3">
            <a:extLst>
              <a:ext uri="{FF2B5EF4-FFF2-40B4-BE49-F238E27FC236}">
                <a16:creationId xmlns:a16="http://schemas.microsoft.com/office/drawing/2014/main" id="{1DDAB7FB-CC24-F37A-FDE0-3C1597C093E3}"/>
              </a:ext>
            </a:extLst>
          </p:cNvPr>
          <p:cNvSpPr>
            <a:spLocks noGrp="1"/>
          </p:cNvSpPr>
          <p:nvPr>
            <p:ph type="sldNum" sz="quarter" idx="4"/>
          </p:nvPr>
        </p:nvSpPr>
        <p:spPr>
          <a:xfrm>
            <a:off x="436099" y="6492883"/>
            <a:ext cx="580768" cy="365125"/>
          </a:xfrm>
        </p:spPr>
        <p:txBody>
          <a:bodyPr/>
          <a:lstStyle/>
          <a:p>
            <a:fld id="{0421D1D2-FE74-4464-B351-2B455AFAB873}" type="slidenum">
              <a:rPr lang="ja-JP" altLang="en-US" smtClean="0"/>
              <a:pPr/>
              <a:t>25</a:t>
            </a:fld>
            <a:endParaRPr lang="ja-JP" altLang="en-US" dirty="0"/>
          </a:p>
        </p:txBody>
      </p:sp>
      <p:sp>
        <p:nvSpPr>
          <p:cNvPr id="5" name="フッター プレースホルダー 4">
            <a:extLst>
              <a:ext uri="{FF2B5EF4-FFF2-40B4-BE49-F238E27FC236}">
                <a16:creationId xmlns:a16="http://schemas.microsoft.com/office/drawing/2014/main" id="{25923334-5E04-9934-A765-4A345CF8CBFB}"/>
              </a:ext>
            </a:extLst>
          </p:cNvPr>
          <p:cNvSpPr>
            <a:spLocks noGrp="1"/>
          </p:cNvSpPr>
          <p:nvPr>
            <p:ph type="ftr" sz="quarter" idx="3"/>
          </p:nvPr>
        </p:nvSpPr>
        <p:spPr>
          <a:xfrm>
            <a:off x="6468766" y="6492883"/>
            <a:ext cx="5723239" cy="365125"/>
          </a:xfrm>
        </p:spPr>
        <p:txBody>
          <a:bodyPr/>
          <a:lstStyle/>
          <a:p>
            <a:r>
              <a:rPr lang="en-US" altLang="ja-JP"/>
              <a:t>© 2022 Adlib Tech Ventures, Inc. All Rights Reserved. &lt;Confidential&gt;</a:t>
            </a:r>
            <a:endParaRPr lang="ja-JP" altLang="en-US" dirty="0"/>
          </a:p>
        </p:txBody>
      </p:sp>
    </p:spTree>
    <p:extLst>
      <p:ext uri="{BB962C8B-B14F-4D97-AF65-F5344CB8AC3E}">
        <p14:creationId xmlns:p14="http://schemas.microsoft.com/office/powerpoint/2010/main" val="37867377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D028FC1A-5064-BD66-C197-D5A5D1E39EF9}"/>
              </a:ext>
            </a:extLst>
          </p:cNvPr>
          <p:cNvSpPr>
            <a:spLocks noGrp="1"/>
          </p:cNvSpPr>
          <p:nvPr>
            <p:ph type="title"/>
          </p:nvPr>
        </p:nvSpPr>
        <p:spPr>
          <a:xfrm>
            <a:off x="436097" y="119013"/>
            <a:ext cx="9084815" cy="517092"/>
          </a:xfrm>
          <a:prstGeom prst="rect">
            <a:avLst/>
          </a:prstGeom>
        </p:spPr>
        <p:txBody>
          <a:bodyPr>
            <a:normAutofit/>
          </a:bodyPr>
          <a:lstStyle/>
          <a:p>
            <a:r>
              <a:rPr lang="ja-JP" altLang="en-US" dirty="0"/>
              <a:t>⑧市場規模</a:t>
            </a:r>
          </a:p>
        </p:txBody>
      </p:sp>
      <p:sp>
        <p:nvSpPr>
          <p:cNvPr id="4" name="スライド番号プレースホルダー 3">
            <a:extLst>
              <a:ext uri="{FF2B5EF4-FFF2-40B4-BE49-F238E27FC236}">
                <a16:creationId xmlns:a16="http://schemas.microsoft.com/office/drawing/2014/main" id="{1DDAB7FB-CC24-F37A-FDE0-3C1597C093E3}"/>
              </a:ext>
            </a:extLst>
          </p:cNvPr>
          <p:cNvSpPr>
            <a:spLocks noGrp="1"/>
          </p:cNvSpPr>
          <p:nvPr>
            <p:ph type="sldNum" sz="quarter" idx="4"/>
          </p:nvPr>
        </p:nvSpPr>
        <p:spPr>
          <a:xfrm>
            <a:off x="436099" y="6492883"/>
            <a:ext cx="580768" cy="365125"/>
          </a:xfrm>
        </p:spPr>
        <p:txBody>
          <a:bodyPr/>
          <a:lstStyle/>
          <a:p>
            <a:fld id="{0421D1D2-FE74-4464-B351-2B455AFAB873}" type="slidenum">
              <a:rPr lang="ja-JP" altLang="en-US" smtClean="0"/>
              <a:pPr/>
              <a:t>26</a:t>
            </a:fld>
            <a:endParaRPr lang="ja-JP" altLang="en-US" dirty="0"/>
          </a:p>
        </p:txBody>
      </p:sp>
      <p:sp>
        <p:nvSpPr>
          <p:cNvPr id="5" name="フッター プレースホルダー 4">
            <a:extLst>
              <a:ext uri="{FF2B5EF4-FFF2-40B4-BE49-F238E27FC236}">
                <a16:creationId xmlns:a16="http://schemas.microsoft.com/office/drawing/2014/main" id="{25923334-5E04-9934-A765-4A345CF8CBFB}"/>
              </a:ext>
            </a:extLst>
          </p:cNvPr>
          <p:cNvSpPr>
            <a:spLocks noGrp="1"/>
          </p:cNvSpPr>
          <p:nvPr>
            <p:ph type="ftr" sz="quarter" idx="3"/>
          </p:nvPr>
        </p:nvSpPr>
        <p:spPr>
          <a:xfrm>
            <a:off x="6468766" y="6492883"/>
            <a:ext cx="5723239" cy="365125"/>
          </a:xfrm>
        </p:spPr>
        <p:txBody>
          <a:bodyPr/>
          <a:lstStyle/>
          <a:p>
            <a:r>
              <a:rPr lang="en-US" altLang="ja-JP"/>
              <a:t>© 2022 Adlib Tech Ventures, Inc. All Rights Reserved. &lt;Confidential&gt;</a:t>
            </a:r>
            <a:endParaRPr lang="ja-JP" altLang="en-US" dirty="0"/>
          </a:p>
        </p:txBody>
      </p:sp>
      <p:grpSp>
        <p:nvGrpSpPr>
          <p:cNvPr id="2" name="グループ化 1">
            <a:extLst>
              <a:ext uri="{FF2B5EF4-FFF2-40B4-BE49-F238E27FC236}">
                <a16:creationId xmlns:a16="http://schemas.microsoft.com/office/drawing/2014/main" id="{C6F1A6CB-4ADB-7052-E3DC-3C297BA09684}"/>
              </a:ext>
            </a:extLst>
          </p:cNvPr>
          <p:cNvGrpSpPr/>
          <p:nvPr/>
        </p:nvGrpSpPr>
        <p:grpSpPr>
          <a:xfrm>
            <a:off x="436097" y="1463040"/>
            <a:ext cx="11282291" cy="4656627"/>
            <a:chOff x="2262909" y="2484582"/>
            <a:chExt cx="9843405" cy="3722254"/>
          </a:xfrm>
        </p:grpSpPr>
        <p:sp>
          <p:nvSpPr>
            <p:cNvPr id="8" name="楕円 7">
              <a:extLst>
                <a:ext uri="{FF2B5EF4-FFF2-40B4-BE49-F238E27FC236}">
                  <a16:creationId xmlns:a16="http://schemas.microsoft.com/office/drawing/2014/main" id="{5C9040B9-CE8A-0526-DCBC-D66E6594C6CA}"/>
                </a:ext>
              </a:extLst>
            </p:cNvPr>
            <p:cNvSpPr/>
            <p:nvPr/>
          </p:nvSpPr>
          <p:spPr>
            <a:xfrm>
              <a:off x="2262909" y="2484582"/>
              <a:ext cx="4073236" cy="3722254"/>
            </a:xfrm>
            <a:prstGeom prst="ellipse">
              <a:avLst/>
            </a:prstGeom>
            <a:solidFill>
              <a:srgbClr val="A9B8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楕円 8">
              <a:extLst>
                <a:ext uri="{FF2B5EF4-FFF2-40B4-BE49-F238E27FC236}">
                  <a16:creationId xmlns:a16="http://schemas.microsoft.com/office/drawing/2014/main" id="{BC8B1AB2-EF86-3E8F-5B78-33135E58C8BD}"/>
                </a:ext>
              </a:extLst>
            </p:cNvPr>
            <p:cNvSpPr/>
            <p:nvPr/>
          </p:nvSpPr>
          <p:spPr>
            <a:xfrm>
              <a:off x="2650835" y="3205018"/>
              <a:ext cx="3297383" cy="300181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楕円 9">
              <a:extLst>
                <a:ext uri="{FF2B5EF4-FFF2-40B4-BE49-F238E27FC236}">
                  <a16:creationId xmlns:a16="http://schemas.microsoft.com/office/drawing/2014/main" id="{D4808E3B-0D31-E5B8-2CC7-34317A2EE5C8}"/>
                </a:ext>
              </a:extLst>
            </p:cNvPr>
            <p:cNvSpPr/>
            <p:nvPr/>
          </p:nvSpPr>
          <p:spPr>
            <a:xfrm>
              <a:off x="3343564" y="4433455"/>
              <a:ext cx="1967345" cy="1773380"/>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 name="直線コネクタ 10">
              <a:extLst>
                <a:ext uri="{FF2B5EF4-FFF2-40B4-BE49-F238E27FC236}">
                  <a16:creationId xmlns:a16="http://schemas.microsoft.com/office/drawing/2014/main" id="{9E036468-1FD6-8FA2-EE63-A330A9533C16}"/>
                </a:ext>
              </a:extLst>
            </p:cNvPr>
            <p:cNvCxnSpPr>
              <a:cxnSpLocks/>
            </p:cNvCxnSpPr>
            <p:nvPr/>
          </p:nvCxnSpPr>
          <p:spPr>
            <a:xfrm>
              <a:off x="4590473" y="2992582"/>
              <a:ext cx="2521527" cy="0"/>
            </a:xfrm>
            <a:prstGeom prst="line">
              <a:avLst/>
            </a:prstGeom>
            <a:ln w="19050">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B790216D-2061-9F85-AAC9-A766D574B856}"/>
                </a:ext>
              </a:extLst>
            </p:cNvPr>
            <p:cNvCxnSpPr>
              <a:cxnSpLocks/>
            </p:cNvCxnSpPr>
            <p:nvPr/>
          </p:nvCxnSpPr>
          <p:spPr>
            <a:xfrm>
              <a:off x="4590473" y="4124036"/>
              <a:ext cx="2521527" cy="0"/>
            </a:xfrm>
            <a:prstGeom prst="line">
              <a:avLst/>
            </a:prstGeom>
            <a:ln w="19050">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768CD4DA-704C-C03A-F1FE-6A78B797440C}"/>
                </a:ext>
              </a:extLst>
            </p:cNvPr>
            <p:cNvCxnSpPr>
              <a:cxnSpLocks/>
            </p:cNvCxnSpPr>
            <p:nvPr/>
          </p:nvCxnSpPr>
          <p:spPr>
            <a:xfrm>
              <a:off x="4590473" y="5255490"/>
              <a:ext cx="2521527" cy="0"/>
            </a:xfrm>
            <a:prstGeom prst="line">
              <a:avLst/>
            </a:prstGeom>
            <a:ln w="19050">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6C9CCF49-21CB-763A-461D-800546B672F8}"/>
                </a:ext>
              </a:extLst>
            </p:cNvPr>
            <p:cNvSpPr txBox="1"/>
            <p:nvPr/>
          </p:nvSpPr>
          <p:spPr>
            <a:xfrm>
              <a:off x="7402946" y="2800926"/>
              <a:ext cx="4703368" cy="923330"/>
            </a:xfrm>
            <a:prstGeom prst="rect">
              <a:avLst/>
            </a:prstGeom>
            <a:noFill/>
          </p:spPr>
          <p:txBody>
            <a:bodyPr wrap="square" rtlCol="0">
              <a:spAutoFit/>
            </a:bodyPr>
            <a:lstStyle/>
            <a:p>
              <a:r>
                <a:rPr lang="en-US" altLang="ja-JP" dirty="0"/>
                <a:t>TAM</a:t>
              </a:r>
            </a:p>
            <a:p>
              <a:r>
                <a:rPr lang="ja-JP" altLang="en-US" dirty="0"/>
                <a:t>旅行市場＋</a:t>
              </a:r>
              <a:r>
                <a:rPr lang="en-US" altLang="ja-JP" dirty="0"/>
                <a:t>EC</a:t>
              </a:r>
              <a:r>
                <a:rPr lang="ja-JP" altLang="en-US" dirty="0"/>
                <a:t>市場</a:t>
              </a:r>
              <a:endParaRPr lang="en-US" altLang="ja-JP" dirty="0"/>
            </a:p>
            <a:p>
              <a:r>
                <a:rPr lang="ja-JP" altLang="en-US" dirty="0"/>
                <a:t>全体</a:t>
              </a:r>
              <a:r>
                <a:rPr lang="en-US" altLang="ja-JP" dirty="0"/>
                <a:t>XXXX</a:t>
              </a:r>
              <a:r>
                <a:rPr lang="ja-JP" altLang="en-US" dirty="0"/>
                <a:t>億円</a:t>
              </a:r>
              <a:endParaRPr kumimoji="1" lang="ja-JP" altLang="en-US" dirty="0"/>
            </a:p>
          </p:txBody>
        </p:sp>
        <p:sp>
          <p:nvSpPr>
            <p:cNvPr id="15" name="テキスト ボックス 14">
              <a:extLst>
                <a:ext uri="{FF2B5EF4-FFF2-40B4-BE49-F238E27FC236}">
                  <a16:creationId xmlns:a16="http://schemas.microsoft.com/office/drawing/2014/main" id="{3EADE1B4-9DCE-EE22-977A-2A45E331AFA0}"/>
                </a:ext>
              </a:extLst>
            </p:cNvPr>
            <p:cNvSpPr txBox="1"/>
            <p:nvPr/>
          </p:nvSpPr>
          <p:spPr>
            <a:xfrm>
              <a:off x="7402946" y="3927711"/>
              <a:ext cx="4703368" cy="1200329"/>
            </a:xfrm>
            <a:prstGeom prst="rect">
              <a:avLst/>
            </a:prstGeom>
            <a:noFill/>
          </p:spPr>
          <p:txBody>
            <a:bodyPr wrap="square" rtlCol="0">
              <a:spAutoFit/>
            </a:bodyPr>
            <a:lstStyle/>
            <a:p>
              <a:r>
                <a:rPr lang="en-US" altLang="ja-JP" dirty="0"/>
                <a:t>SAM(</a:t>
              </a:r>
              <a:r>
                <a:rPr lang="ja-JP" altLang="en-US" dirty="0"/>
                <a:t>積み上げ</a:t>
              </a:r>
              <a:r>
                <a:rPr lang="en-US" altLang="ja-JP" dirty="0"/>
                <a:t>)</a:t>
              </a:r>
            </a:p>
            <a:p>
              <a:r>
                <a:rPr lang="ja-JP" altLang="en-US" dirty="0"/>
                <a:t>旅行予約市場＋</a:t>
              </a:r>
              <a:r>
                <a:rPr lang="en-US" altLang="ja-JP" dirty="0"/>
                <a:t>EC</a:t>
              </a:r>
              <a:r>
                <a:rPr lang="ja-JP" altLang="en-US" dirty="0"/>
                <a:t>特産品市場</a:t>
              </a:r>
              <a:endParaRPr lang="en-US" altLang="ja-JP" dirty="0"/>
            </a:p>
            <a:p>
              <a:r>
                <a:rPr lang="ja-JP" altLang="en-US" dirty="0"/>
                <a:t>全体</a:t>
              </a:r>
              <a:r>
                <a:rPr lang="en-US" altLang="ja-JP" dirty="0"/>
                <a:t>XXXX</a:t>
              </a:r>
              <a:r>
                <a:rPr lang="ja-JP" altLang="en-US" dirty="0"/>
                <a:t>億円</a:t>
              </a:r>
              <a:endParaRPr kumimoji="1" lang="ja-JP" altLang="en-US" dirty="0"/>
            </a:p>
            <a:p>
              <a:endParaRPr kumimoji="1" lang="ja-JP" altLang="en-US" dirty="0"/>
            </a:p>
          </p:txBody>
        </p:sp>
        <p:sp>
          <p:nvSpPr>
            <p:cNvPr id="16" name="テキスト ボックス 15">
              <a:extLst>
                <a:ext uri="{FF2B5EF4-FFF2-40B4-BE49-F238E27FC236}">
                  <a16:creationId xmlns:a16="http://schemas.microsoft.com/office/drawing/2014/main" id="{18C88791-05C5-A8D3-DCD6-6BD4A72119F0}"/>
                </a:ext>
              </a:extLst>
            </p:cNvPr>
            <p:cNvSpPr txBox="1"/>
            <p:nvPr/>
          </p:nvSpPr>
          <p:spPr>
            <a:xfrm>
              <a:off x="7402946" y="5054496"/>
              <a:ext cx="4703368" cy="923330"/>
            </a:xfrm>
            <a:prstGeom prst="rect">
              <a:avLst/>
            </a:prstGeom>
            <a:noFill/>
          </p:spPr>
          <p:txBody>
            <a:bodyPr wrap="square" rtlCol="0">
              <a:spAutoFit/>
            </a:bodyPr>
            <a:lstStyle/>
            <a:p>
              <a:r>
                <a:rPr lang="en-US" altLang="ja-JP" dirty="0"/>
                <a:t>SOM(</a:t>
              </a:r>
              <a:r>
                <a:rPr lang="ja-JP" altLang="en-US" dirty="0"/>
                <a:t>積み上げ</a:t>
              </a:r>
              <a:r>
                <a:rPr lang="en-US" altLang="ja-JP" dirty="0"/>
                <a:t>)</a:t>
              </a:r>
            </a:p>
            <a:p>
              <a:r>
                <a:rPr lang="ja-JP" altLang="en-US" dirty="0"/>
                <a:t>対象顧客数</a:t>
              </a:r>
              <a:r>
                <a:rPr lang="en-US" altLang="ja-JP" dirty="0"/>
                <a:t>XX</a:t>
              </a:r>
              <a:r>
                <a:rPr lang="ja-JP" altLang="en-US" dirty="0"/>
                <a:t>人</a:t>
              </a:r>
              <a:r>
                <a:rPr lang="en-US" altLang="ja-JP" dirty="0"/>
                <a:t> x </a:t>
              </a:r>
              <a:r>
                <a:rPr lang="ja-JP" altLang="en-US" dirty="0"/>
                <a:t>一人あたり売上げ</a:t>
              </a:r>
              <a:endParaRPr lang="en-US" altLang="ja-JP" dirty="0"/>
            </a:p>
            <a:p>
              <a:r>
                <a:rPr lang="en-US" altLang="ja-JP" dirty="0"/>
                <a:t>= XXXX</a:t>
              </a:r>
              <a:r>
                <a:rPr lang="ja-JP" altLang="en-US" dirty="0"/>
                <a:t>億円</a:t>
              </a:r>
              <a:endParaRPr kumimoji="1" lang="ja-JP" altLang="en-US" dirty="0"/>
            </a:p>
          </p:txBody>
        </p:sp>
      </p:grpSp>
      <p:sp>
        <p:nvSpPr>
          <p:cNvPr id="17" name="コンテンツ プレースホルダー 16">
            <a:extLst>
              <a:ext uri="{FF2B5EF4-FFF2-40B4-BE49-F238E27FC236}">
                <a16:creationId xmlns:a16="http://schemas.microsoft.com/office/drawing/2014/main" id="{AEE9DC6C-2F9C-054D-0FD7-4C290640B87C}"/>
              </a:ext>
            </a:extLst>
          </p:cNvPr>
          <p:cNvSpPr>
            <a:spLocks noGrp="1"/>
          </p:cNvSpPr>
          <p:nvPr>
            <p:ph idx="1"/>
          </p:nvPr>
        </p:nvSpPr>
        <p:spPr/>
        <p:txBody>
          <a:bodyPr/>
          <a:lstStyle/>
          <a:p>
            <a:pPr marL="0" indent="0">
              <a:buNone/>
            </a:pPr>
            <a:r>
              <a:rPr lang="ja-JP" altLang="en-US" dirty="0"/>
              <a:t>対象となる市場規模</a:t>
            </a:r>
            <a:r>
              <a:rPr lang="en-US" altLang="ja-JP" dirty="0"/>
              <a:t>(TAM</a:t>
            </a:r>
            <a:r>
              <a:rPr lang="ja-JP" altLang="en-US" dirty="0"/>
              <a:t>、</a:t>
            </a:r>
            <a:r>
              <a:rPr lang="en-US" altLang="ja-JP" dirty="0"/>
              <a:t>SAM</a:t>
            </a:r>
            <a:r>
              <a:rPr lang="ja-JP" altLang="en-US" dirty="0"/>
              <a:t>、</a:t>
            </a:r>
            <a:r>
              <a:rPr lang="en-US" altLang="ja-JP" dirty="0"/>
              <a:t>SOM</a:t>
            </a:r>
            <a:r>
              <a:rPr lang="ja-JP" altLang="en-US"/>
              <a:t>等</a:t>
            </a:r>
            <a:r>
              <a:rPr lang="en-US" altLang="ja-JP"/>
              <a:t>)</a:t>
            </a:r>
            <a:endParaRPr lang="en-US" altLang="ja-JP" sz="1800" dirty="0"/>
          </a:p>
        </p:txBody>
      </p:sp>
      <p:sp>
        <p:nvSpPr>
          <p:cNvPr id="18" name="コンテンツ プレースホルダー 6">
            <a:extLst>
              <a:ext uri="{FF2B5EF4-FFF2-40B4-BE49-F238E27FC236}">
                <a16:creationId xmlns:a16="http://schemas.microsoft.com/office/drawing/2014/main" id="{75AC0929-96A9-7CDC-A41B-08F6F9B8127F}"/>
              </a:ext>
            </a:extLst>
          </p:cNvPr>
          <p:cNvSpPr txBox="1">
            <a:spLocks/>
          </p:cNvSpPr>
          <p:nvPr/>
        </p:nvSpPr>
        <p:spPr>
          <a:xfrm>
            <a:off x="436097" y="738333"/>
            <a:ext cx="11282291" cy="517092"/>
          </a:xfrm>
          <a:prstGeom prst="rect">
            <a:avLst/>
          </a:prstGeom>
        </p:spPr>
        <p:txBody>
          <a:bodyPr>
            <a:normAutofit/>
          </a:bodyPr>
          <a:lstStyle>
            <a:lvl1pPr marL="228584" indent="-228584" algn="l" defTabSz="914332" rtl="0" eaLnBrk="1" latinLnBrk="0" hangingPunct="1">
              <a:lnSpc>
                <a:spcPct val="100000"/>
              </a:lnSpc>
              <a:spcBef>
                <a:spcPts val="1000"/>
              </a:spcBef>
              <a:buFont typeface="Arial" panose="020B0604020202020204" pitchFamily="34" charset="0"/>
              <a:buChar char="•"/>
              <a:defRPr kumimoji="1" sz="1800" kern="1200">
                <a:solidFill>
                  <a:schemeClr val="tx1"/>
                </a:solidFill>
                <a:latin typeface="游ゴシック" panose="020B0400000000000000" pitchFamily="50" charset="-128"/>
                <a:ea typeface="游ゴシック" panose="020B0400000000000000" pitchFamily="50" charset="-128"/>
                <a:cs typeface="+mn-cs"/>
              </a:defRPr>
            </a:lvl1pPr>
            <a:lvl2pPr marL="685750" indent="-228584" algn="l" defTabSz="914332" rtl="0" eaLnBrk="1" latinLnBrk="0" hangingPunct="1">
              <a:lnSpc>
                <a:spcPct val="100000"/>
              </a:lnSpc>
              <a:spcBef>
                <a:spcPts val="500"/>
              </a:spcBef>
              <a:buFont typeface="Arial" panose="020B0604020202020204" pitchFamily="34" charset="0"/>
              <a:buChar char="•"/>
              <a:defRPr kumimoji="1" sz="1800" kern="1200">
                <a:solidFill>
                  <a:schemeClr val="tx1"/>
                </a:solidFill>
                <a:latin typeface="游ゴシック" panose="020B0400000000000000" pitchFamily="50" charset="-128"/>
                <a:ea typeface="游ゴシック" panose="020B0400000000000000" pitchFamily="50" charset="-128"/>
                <a:cs typeface="+mn-cs"/>
              </a:defRPr>
            </a:lvl2pPr>
            <a:lvl3pPr marL="1142914" indent="-228584" algn="l" defTabSz="914332" rtl="0" eaLnBrk="1" latinLnBrk="0" hangingPunct="1">
              <a:lnSpc>
                <a:spcPct val="100000"/>
              </a:lnSpc>
              <a:spcBef>
                <a:spcPts val="500"/>
              </a:spcBef>
              <a:buFont typeface="Arial" panose="020B0604020202020204" pitchFamily="34" charset="0"/>
              <a:buChar char="•"/>
              <a:defRPr kumimoji="1" sz="1800" kern="1200">
                <a:solidFill>
                  <a:schemeClr val="tx1"/>
                </a:solidFill>
                <a:latin typeface="游ゴシック" panose="020B0400000000000000" pitchFamily="50" charset="-128"/>
                <a:ea typeface="游ゴシック" panose="020B0400000000000000" pitchFamily="50" charset="-128"/>
                <a:cs typeface="+mn-cs"/>
              </a:defRPr>
            </a:lvl3pPr>
            <a:lvl4pPr marL="1600080" indent="-228584" algn="l" defTabSz="914332" rtl="0" eaLnBrk="1" latinLnBrk="0" hangingPunct="1">
              <a:lnSpc>
                <a:spcPct val="100000"/>
              </a:lnSpc>
              <a:spcBef>
                <a:spcPts val="500"/>
              </a:spcBef>
              <a:buFont typeface="Arial" panose="020B0604020202020204" pitchFamily="34" charset="0"/>
              <a:buChar char="•"/>
              <a:defRPr kumimoji="1" sz="1800" kern="1200">
                <a:solidFill>
                  <a:schemeClr val="tx1"/>
                </a:solidFill>
                <a:latin typeface="游ゴシック" panose="020B0400000000000000" pitchFamily="50" charset="-128"/>
                <a:ea typeface="游ゴシック" panose="020B0400000000000000" pitchFamily="50" charset="-128"/>
                <a:cs typeface="+mn-cs"/>
              </a:defRPr>
            </a:lvl4pPr>
            <a:lvl5pPr marL="2057247" indent="-228584" algn="l" defTabSz="914332" rtl="0" eaLnBrk="1" latinLnBrk="0" hangingPunct="1">
              <a:lnSpc>
                <a:spcPct val="100000"/>
              </a:lnSpc>
              <a:spcBef>
                <a:spcPts val="500"/>
              </a:spcBef>
              <a:buFont typeface="Arial" panose="020B0604020202020204" pitchFamily="34" charset="0"/>
              <a:buChar char="•"/>
              <a:defRPr kumimoji="1" sz="1800" kern="1200">
                <a:solidFill>
                  <a:schemeClr val="tx1"/>
                </a:solidFill>
                <a:latin typeface="游ゴシック" panose="020B0400000000000000" pitchFamily="50" charset="-128"/>
                <a:ea typeface="游ゴシック" panose="020B0400000000000000" pitchFamily="50" charset="-128"/>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endParaRPr lang="en-US" altLang="ja-JP" sz="1800" dirty="0"/>
          </a:p>
        </p:txBody>
      </p:sp>
    </p:spTree>
    <p:extLst>
      <p:ext uri="{BB962C8B-B14F-4D97-AF65-F5344CB8AC3E}">
        <p14:creationId xmlns:p14="http://schemas.microsoft.com/office/powerpoint/2010/main" val="23877919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D028FC1A-5064-BD66-C197-D5A5D1E39EF9}"/>
              </a:ext>
            </a:extLst>
          </p:cNvPr>
          <p:cNvSpPr>
            <a:spLocks noGrp="1"/>
          </p:cNvSpPr>
          <p:nvPr>
            <p:ph type="title"/>
          </p:nvPr>
        </p:nvSpPr>
        <p:spPr>
          <a:xfrm>
            <a:off x="436097" y="119013"/>
            <a:ext cx="9084815" cy="517092"/>
          </a:xfrm>
          <a:prstGeom prst="rect">
            <a:avLst/>
          </a:prstGeom>
        </p:spPr>
        <p:txBody>
          <a:bodyPr>
            <a:normAutofit/>
          </a:bodyPr>
          <a:lstStyle/>
          <a:p>
            <a:r>
              <a:rPr lang="ja-JP" altLang="en-US" dirty="0"/>
              <a:t>⑨事業計画</a:t>
            </a:r>
          </a:p>
        </p:txBody>
      </p:sp>
      <p:sp>
        <p:nvSpPr>
          <p:cNvPr id="4" name="スライド番号プレースホルダー 3">
            <a:extLst>
              <a:ext uri="{FF2B5EF4-FFF2-40B4-BE49-F238E27FC236}">
                <a16:creationId xmlns:a16="http://schemas.microsoft.com/office/drawing/2014/main" id="{1DDAB7FB-CC24-F37A-FDE0-3C1597C093E3}"/>
              </a:ext>
            </a:extLst>
          </p:cNvPr>
          <p:cNvSpPr>
            <a:spLocks noGrp="1"/>
          </p:cNvSpPr>
          <p:nvPr>
            <p:ph type="sldNum" sz="quarter" idx="4"/>
          </p:nvPr>
        </p:nvSpPr>
        <p:spPr>
          <a:xfrm>
            <a:off x="436099" y="6492883"/>
            <a:ext cx="580768" cy="365125"/>
          </a:xfrm>
        </p:spPr>
        <p:txBody>
          <a:bodyPr/>
          <a:lstStyle/>
          <a:p>
            <a:fld id="{0421D1D2-FE74-4464-B351-2B455AFAB873}" type="slidenum">
              <a:rPr lang="ja-JP" altLang="en-US" smtClean="0"/>
              <a:pPr/>
              <a:t>27</a:t>
            </a:fld>
            <a:endParaRPr lang="ja-JP" altLang="en-US" dirty="0"/>
          </a:p>
        </p:txBody>
      </p:sp>
      <p:sp>
        <p:nvSpPr>
          <p:cNvPr id="5" name="フッター プレースホルダー 4">
            <a:extLst>
              <a:ext uri="{FF2B5EF4-FFF2-40B4-BE49-F238E27FC236}">
                <a16:creationId xmlns:a16="http://schemas.microsoft.com/office/drawing/2014/main" id="{25923334-5E04-9934-A765-4A345CF8CBFB}"/>
              </a:ext>
            </a:extLst>
          </p:cNvPr>
          <p:cNvSpPr>
            <a:spLocks noGrp="1"/>
          </p:cNvSpPr>
          <p:nvPr>
            <p:ph type="ftr" sz="quarter" idx="3"/>
          </p:nvPr>
        </p:nvSpPr>
        <p:spPr>
          <a:xfrm>
            <a:off x="6468766" y="6492883"/>
            <a:ext cx="5723239" cy="365125"/>
          </a:xfrm>
        </p:spPr>
        <p:txBody>
          <a:bodyPr/>
          <a:lstStyle/>
          <a:p>
            <a:r>
              <a:rPr lang="en-US" altLang="ja-JP"/>
              <a:t>© 2022 Adlib Tech Ventures, Inc. All Rights Reserved. &lt;Confidential&gt;</a:t>
            </a:r>
            <a:endParaRPr lang="ja-JP" altLang="en-US" dirty="0"/>
          </a:p>
        </p:txBody>
      </p:sp>
      <p:graphicFrame>
        <p:nvGraphicFramePr>
          <p:cNvPr id="2" name="表 2">
            <a:extLst>
              <a:ext uri="{FF2B5EF4-FFF2-40B4-BE49-F238E27FC236}">
                <a16:creationId xmlns:a16="http://schemas.microsoft.com/office/drawing/2014/main" id="{C187E214-C492-34A8-431D-FB2C90ECF8E4}"/>
              </a:ext>
            </a:extLst>
          </p:cNvPr>
          <p:cNvGraphicFramePr>
            <a:graphicFrameLocks noGrp="1"/>
          </p:cNvGraphicFramePr>
          <p:nvPr>
            <p:extLst>
              <p:ext uri="{D42A27DB-BD31-4B8C-83A1-F6EECF244321}">
                <p14:modId xmlns:p14="http://schemas.microsoft.com/office/powerpoint/2010/main" val="3321170695"/>
              </p:ext>
            </p:extLst>
          </p:nvPr>
        </p:nvGraphicFramePr>
        <p:xfrm>
          <a:off x="436097" y="1255679"/>
          <a:ext cx="11284847" cy="5076970"/>
        </p:xfrm>
        <a:graphic>
          <a:graphicData uri="http://schemas.openxmlformats.org/drawingml/2006/table">
            <a:tbl>
              <a:tblPr firstRow="1" bandRow="1">
                <a:tableStyleId>{5C22544A-7EE6-4342-B048-85BDC9FD1C3A}</a:tableStyleId>
              </a:tblPr>
              <a:tblGrid>
                <a:gridCol w="1612121">
                  <a:extLst>
                    <a:ext uri="{9D8B030D-6E8A-4147-A177-3AD203B41FA5}">
                      <a16:colId xmlns:a16="http://schemas.microsoft.com/office/drawing/2014/main" val="1440774319"/>
                    </a:ext>
                  </a:extLst>
                </a:gridCol>
                <a:gridCol w="1612121">
                  <a:extLst>
                    <a:ext uri="{9D8B030D-6E8A-4147-A177-3AD203B41FA5}">
                      <a16:colId xmlns:a16="http://schemas.microsoft.com/office/drawing/2014/main" val="2851584919"/>
                    </a:ext>
                  </a:extLst>
                </a:gridCol>
                <a:gridCol w="1612121">
                  <a:extLst>
                    <a:ext uri="{9D8B030D-6E8A-4147-A177-3AD203B41FA5}">
                      <a16:colId xmlns:a16="http://schemas.microsoft.com/office/drawing/2014/main" val="2843115827"/>
                    </a:ext>
                  </a:extLst>
                </a:gridCol>
                <a:gridCol w="1612121">
                  <a:extLst>
                    <a:ext uri="{9D8B030D-6E8A-4147-A177-3AD203B41FA5}">
                      <a16:colId xmlns:a16="http://schemas.microsoft.com/office/drawing/2014/main" val="575320231"/>
                    </a:ext>
                  </a:extLst>
                </a:gridCol>
                <a:gridCol w="1612121">
                  <a:extLst>
                    <a:ext uri="{9D8B030D-6E8A-4147-A177-3AD203B41FA5}">
                      <a16:colId xmlns:a16="http://schemas.microsoft.com/office/drawing/2014/main" val="2380363331"/>
                    </a:ext>
                  </a:extLst>
                </a:gridCol>
                <a:gridCol w="1612121">
                  <a:extLst>
                    <a:ext uri="{9D8B030D-6E8A-4147-A177-3AD203B41FA5}">
                      <a16:colId xmlns:a16="http://schemas.microsoft.com/office/drawing/2014/main" val="2050318746"/>
                    </a:ext>
                  </a:extLst>
                </a:gridCol>
                <a:gridCol w="1612121">
                  <a:extLst>
                    <a:ext uri="{9D8B030D-6E8A-4147-A177-3AD203B41FA5}">
                      <a16:colId xmlns:a16="http://schemas.microsoft.com/office/drawing/2014/main" val="863929896"/>
                    </a:ext>
                  </a:extLst>
                </a:gridCol>
              </a:tblGrid>
              <a:tr h="413530">
                <a:tc>
                  <a:txBody>
                    <a:bodyPr/>
                    <a:lstStyle/>
                    <a:p>
                      <a:r>
                        <a:rPr kumimoji="1" lang="ja-JP" altLang="en-US" sz="1200" i="0" dirty="0">
                          <a:latin typeface="+mj-lt"/>
                        </a:rPr>
                        <a:t>（百万円）</a:t>
                      </a:r>
                    </a:p>
                  </a:txBody>
                  <a:tcPr/>
                </a:tc>
                <a:tc>
                  <a:txBody>
                    <a:bodyPr/>
                    <a:lstStyle/>
                    <a:p>
                      <a:r>
                        <a:rPr kumimoji="1" lang="en-US" altLang="ja-JP" sz="1200" i="0" dirty="0">
                          <a:latin typeface="+mj-lt"/>
                        </a:rPr>
                        <a:t>22/3</a:t>
                      </a:r>
                      <a:r>
                        <a:rPr kumimoji="1" lang="ja-JP" altLang="en-US" sz="1200" i="0" dirty="0">
                          <a:latin typeface="+mj-lt"/>
                        </a:rPr>
                        <a:t>（実）</a:t>
                      </a:r>
                      <a:endParaRPr kumimoji="1" lang="en-US" altLang="ja-JP" sz="1200" i="0" dirty="0">
                        <a:latin typeface="+mj-lt"/>
                      </a:endParaRPr>
                    </a:p>
                  </a:txBody>
                  <a:tcPr/>
                </a:tc>
                <a:tc>
                  <a:txBody>
                    <a:bodyPr/>
                    <a:lstStyle/>
                    <a:p>
                      <a:r>
                        <a:rPr kumimoji="1" lang="en-US" altLang="ja-JP" sz="1200" i="0" dirty="0">
                          <a:latin typeface="+mj-lt"/>
                        </a:rPr>
                        <a:t>23/3</a:t>
                      </a:r>
                      <a:r>
                        <a:rPr kumimoji="1" lang="ja-JP" altLang="en-US" sz="1200" i="0" dirty="0">
                          <a:latin typeface="+mj-lt"/>
                        </a:rPr>
                        <a:t>（予）</a:t>
                      </a:r>
                    </a:p>
                  </a:txBody>
                  <a:tcPr/>
                </a:tc>
                <a:tc>
                  <a:txBody>
                    <a:bodyPr/>
                    <a:lstStyle/>
                    <a:p>
                      <a:r>
                        <a:rPr kumimoji="1" lang="en-US" altLang="ja-JP" sz="1200" i="0" dirty="0">
                          <a:latin typeface="+mj-lt"/>
                        </a:rPr>
                        <a:t>24/3</a:t>
                      </a:r>
                      <a:r>
                        <a:rPr kumimoji="1" lang="ja-JP" altLang="en-US" sz="1200" i="0" dirty="0">
                          <a:latin typeface="+mj-lt"/>
                        </a:rPr>
                        <a:t>（予）</a:t>
                      </a:r>
                    </a:p>
                  </a:txBody>
                  <a:tcPr/>
                </a:tc>
                <a:tc>
                  <a:txBody>
                    <a:bodyPr/>
                    <a:lstStyle/>
                    <a:p>
                      <a:pPr marL="0" marR="0" lvl="0" indent="0" algn="l" defTabSz="914332" rtl="0" eaLnBrk="1" fontAlgn="auto" latinLnBrk="0" hangingPunct="1">
                        <a:lnSpc>
                          <a:spcPct val="100000"/>
                        </a:lnSpc>
                        <a:spcBef>
                          <a:spcPts val="0"/>
                        </a:spcBef>
                        <a:spcAft>
                          <a:spcPts val="0"/>
                        </a:spcAft>
                        <a:buClrTx/>
                        <a:buSzTx/>
                        <a:buFontTx/>
                        <a:buNone/>
                        <a:tabLst/>
                        <a:defRPr/>
                      </a:pPr>
                      <a:r>
                        <a:rPr kumimoji="1" lang="en-US" altLang="ja-JP" sz="1200" i="0" dirty="0">
                          <a:latin typeface="+mj-lt"/>
                        </a:rPr>
                        <a:t>25/3</a:t>
                      </a:r>
                      <a:r>
                        <a:rPr kumimoji="1" lang="ja-JP" altLang="en-US" sz="1200" i="0" dirty="0">
                          <a:latin typeface="+mj-lt"/>
                        </a:rPr>
                        <a:t>（予）</a:t>
                      </a:r>
                    </a:p>
                  </a:txBody>
                  <a:tcPr/>
                </a:tc>
                <a:tc>
                  <a:txBody>
                    <a:bodyPr/>
                    <a:lstStyle/>
                    <a:p>
                      <a:pPr marL="0" marR="0" lvl="0" indent="0" algn="l" defTabSz="914332" rtl="0" eaLnBrk="1" fontAlgn="auto" latinLnBrk="0" hangingPunct="1">
                        <a:lnSpc>
                          <a:spcPct val="100000"/>
                        </a:lnSpc>
                        <a:spcBef>
                          <a:spcPts val="0"/>
                        </a:spcBef>
                        <a:spcAft>
                          <a:spcPts val="0"/>
                        </a:spcAft>
                        <a:buClrTx/>
                        <a:buSzTx/>
                        <a:buFontTx/>
                        <a:buNone/>
                        <a:tabLst/>
                        <a:defRPr/>
                      </a:pPr>
                      <a:r>
                        <a:rPr kumimoji="1" lang="en-US" altLang="ja-JP" sz="1200" i="0" dirty="0">
                          <a:latin typeface="+mj-lt"/>
                        </a:rPr>
                        <a:t>26/3</a:t>
                      </a:r>
                      <a:r>
                        <a:rPr kumimoji="1" lang="ja-JP" altLang="en-US" sz="1200" i="0" dirty="0">
                          <a:latin typeface="+mj-lt"/>
                        </a:rPr>
                        <a:t>（予）</a:t>
                      </a:r>
                      <a:r>
                        <a:rPr kumimoji="1" lang="en-US" altLang="ja-JP" sz="1200" i="0" dirty="0">
                          <a:latin typeface="+mj-lt"/>
                        </a:rPr>
                        <a:t>IPO</a:t>
                      </a:r>
                      <a:r>
                        <a:rPr kumimoji="1" lang="ja-JP" altLang="en-US" sz="1200" i="0" dirty="0">
                          <a:latin typeface="+mj-lt"/>
                        </a:rPr>
                        <a:t>申請</a:t>
                      </a:r>
                    </a:p>
                  </a:txBody>
                  <a:tcPr/>
                </a:tc>
                <a:tc>
                  <a:txBody>
                    <a:bodyPr/>
                    <a:lstStyle/>
                    <a:p>
                      <a:pPr marL="0" marR="0" lvl="0" indent="0" algn="l" defTabSz="914332" rtl="0" eaLnBrk="1" fontAlgn="auto" latinLnBrk="0" hangingPunct="1">
                        <a:lnSpc>
                          <a:spcPct val="100000"/>
                        </a:lnSpc>
                        <a:spcBef>
                          <a:spcPts val="0"/>
                        </a:spcBef>
                        <a:spcAft>
                          <a:spcPts val="0"/>
                        </a:spcAft>
                        <a:buClrTx/>
                        <a:buSzTx/>
                        <a:buFontTx/>
                        <a:buNone/>
                        <a:tabLst/>
                        <a:defRPr/>
                      </a:pPr>
                      <a:r>
                        <a:rPr kumimoji="1" lang="en-US" altLang="ja-JP" sz="1200" i="0" dirty="0">
                          <a:latin typeface="+mj-lt"/>
                        </a:rPr>
                        <a:t>27/3</a:t>
                      </a:r>
                      <a:r>
                        <a:rPr kumimoji="1" lang="ja-JP" altLang="en-US" sz="1200" i="0" dirty="0">
                          <a:latin typeface="+mj-lt"/>
                        </a:rPr>
                        <a:t>（予）</a:t>
                      </a:r>
                    </a:p>
                  </a:txBody>
                  <a:tcPr/>
                </a:tc>
                <a:extLst>
                  <a:ext uri="{0D108BD9-81ED-4DB2-BD59-A6C34878D82A}">
                    <a16:rowId xmlns:a16="http://schemas.microsoft.com/office/drawing/2014/main" val="660463201"/>
                  </a:ext>
                </a:extLst>
              </a:tr>
              <a:tr h="248118">
                <a:tc>
                  <a:txBody>
                    <a:bodyPr/>
                    <a:lstStyle/>
                    <a:p>
                      <a:r>
                        <a:rPr kumimoji="1" lang="ja-JP" altLang="en-US" sz="1200" i="0" dirty="0">
                          <a:latin typeface="+mj-lt"/>
                        </a:rPr>
                        <a:t>売上</a:t>
                      </a:r>
                    </a:p>
                  </a:txBody>
                  <a:tcPr>
                    <a:solidFill>
                      <a:schemeClr val="accent1">
                        <a:lumMod val="40000"/>
                        <a:lumOff val="60000"/>
                      </a:schemeClr>
                    </a:solidFill>
                  </a:tcPr>
                </a:tc>
                <a:tc>
                  <a:txBody>
                    <a:bodyPr/>
                    <a:lstStyle/>
                    <a:p>
                      <a:pPr algn="r"/>
                      <a:r>
                        <a:rPr kumimoji="1" lang="en-US" altLang="ja-JP" sz="1200" i="0" dirty="0">
                          <a:latin typeface="+mj-lt"/>
                        </a:rPr>
                        <a:t>2</a:t>
                      </a:r>
                    </a:p>
                  </a:txBody>
                  <a:tcPr>
                    <a:solidFill>
                      <a:schemeClr val="accent1">
                        <a:lumMod val="40000"/>
                        <a:lumOff val="60000"/>
                      </a:schemeClr>
                    </a:solidFill>
                  </a:tcPr>
                </a:tc>
                <a:tc>
                  <a:txBody>
                    <a:bodyPr/>
                    <a:lstStyle/>
                    <a:p>
                      <a:pPr algn="r"/>
                      <a:r>
                        <a:rPr kumimoji="1" lang="en-US" altLang="ja-JP" sz="1200" i="0" dirty="0">
                          <a:latin typeface="+mj-lt"/>
                        </a:rPr>
                        <a:t>60</a:t>
                      </a:r>
                      <a:endParaRPr kumimoji="1" lang="ja-JP" altLang="en-US" sz="1200" i="0" dirty="0">
                        <a:latin typeface="+mj-lt"/>
                      </a:endParaRPr>
                    </a:p>
                  </a:txBody>
                  <a:tcPr>
                    <a:solidFill>
                      <a:schemeClr val="accent1">
                        <a:lumMod val="40000"/>
                        <a:lumOff val="60000"/>
                      </a:schemeClr>
                    </a:solidFill>
                  </a:tcPr>
                </a:tc>
                <a:tc>
                  <a:txBody>
                    <a:bodyPr/>
                    <a:lstStyle/>
                    <a:p>
                      <a:pPr algn="r"/>
                      <a:r>
                        <a:rPr kumimoji="1" lang="en-US" altLang="ja-JP" sz="1200" i="0" dirty="0">
                          <a:latin typeface="+mj-lt"/>
                        </a:rPr>
                        <a:t>181</a:t>
                      </a:r>
                      <a:endParaRPr kumimoji="1" lang="ja-JP" altLang="en-US" sz="1200" i="0" dirty="0">
                        <a:latin typeface="+mj-lt"/>
                      </a:endParaRPr>
                    </a:p>
                  </a:txBody>
                  <a:tcPr>
                    <a:solidFill>
                      <a:schemeClr val="accent1">
                        <a:lumMod val="40000"/>
                        <a:lumOff val="60000"/>
                      </a:schemeClr>
                    </a:solidFill>
                  </a:tcPr>
                </a:tc>
                <a:tc>
                  <a:txBody>
                    <a:bodyPr/>
                    <a:lstStyle/>
                    <a:p>
                      <a:pPr algn="r"/>
                      <a:r>
                        <a:rPr kumimoji="1" lang="en-US" altLang="ja-JP" sz="1200" i="0" dirty="0">
                          <a:latin typeface="+mj-lt"/>
                        </a:rPr>
                        <a:t>570</a:t>
                      </a:r>
                      <a:endParaRPr kumimoji="1" lang="ja-JP" altLang="en-US" sz="1200" i="0" dirty="0">
                        <a:latin typeface="+mj-lt"/>
                      </a:endParaRPr>
                    </a:p>
                  </a:txBody>
                  <a:tcPr>
                    <a:solidFill>
                      <a:schemeClr val="accent1">
                        <a:lumMod val="40000"/>
                        <a:lumOff val="60000"/>
                      </a:schemeClr>
                    </a:solidFill>
                  </a:tcPr>
                </a:tc>
                <a:tc>
                  <a:txBody>
                    <a:bodyPr/>
                    <a:lstStyle/>
                    <a:p>
                      <a:pPr algn="r"/>
                      <a:r>
                        <a:rPr kumimoji="1" lang="en-US" altLang="ja-JP" sz="1200" i="0" dirty="0">
                          <a:latin typeface="+mj-lt"/>
                        </a:rPr>
                        <a:t>1,200</a:t>
                      </a:r>
                      <a:endParaRPr kumimoji="1" lang="ja-JP" altLang="en-US" sz="1200" i="0" dirty="0">
                        <a:latin typeface="+mj-lt"/>
                      </a:endParaRPr>
                    </a:p>
                  </a:txBody>
                  <a:tcPr>
                    <a:solidFill>
                      <a:schemeClr val="accent1">
                        <a:lumMod val="40000"/>
                        <a:lumOff val="60000"/>
                      </a:schemeClr>
                    </a:solidFill>
                  </a:tcPr>
                </a:tc>
                <a:tc>
                  <a:txBody>
                    <a:bodyPr/>
                    <a:lstStyle/>
                    <a:p>
                      <a:pPr algn="r"/>
                      <a:r>
                        <a:rPr kumimoji="1" lang="en-US" altLang="ja-JP" sz="1200" i="0" dirty="0">
                          <a:latin typeface="+mj-lt"/>
                        </a:rPr>
                        <a:t>2,500</a:t>
                      </a:r>
                      <a:endParaRPr kumimoji="1" lang="ja-JP" altLang="en-US" sz="1200" i="0" dirty="0">
                        <a:latin typeface="+mj-lt"/>
                      </a:endParaRPr>
                    </a:p>
                  </a:txBody>
                  <a:tcPr>
                    <a:solidFill>
                      <a:schemeClr val="accent1">
                        <a:lumMod val="40000"/>
                        <a:lumOff val="60000"/>
                      </a:schemeClr>
                    </a:solidFill>
                  </a:tcPr>
                </a:tc>
                <a:extLst>
                  <a:ext uri="{0D108BD9-81ED-4DB2-BD59-A6C34878D82A}">
                    <a16:rowId xmlns:a16="http://schemas.microsoft.com/office/drawing/2014/main" val="186711151"/>
                  </a:ext>
                </a:extLst>
              </a:tr>
              <a:tr h="248118">
                <a:tc>
                  <a:txBody>
                    <a:bodyPr/>
                    <a:lstStyle/>
                    <a:p>
                      <a:r>
                        <a:rPr kumimoji="1" lang="ja-JP" altLang="en-US" sz="1200" i="0" dirty="0">
                          <a:latin typeface="+mj-lt"/>
                        </a:rPr>
                        <a:t>　</a:t>
                      </a:r>
                      <a:r>
                        <a:rPr kumimoji="1" lang="en-US" altLang="ja-JP" sz="1200" i="0" dirty="0">
                          <a:latin typeface="+mj-lt"/>
                        </a:rPr>
                        <a:t>EC</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2</a:t>
                      </a:r>
                    </a:p>
                  </a:txBody>
                  <a:tcPr>
                    <a:solidFill>
                      <a:schemeClr val="bg2">
                        <a:lumMod val="90000"/>
                      </a:schemeClr>
                    </a:solidFill>
                  </a:tcPr>
                </a:tc>
                <a:tc>
                  <a:txBody>
                    <a:bodyPr/>
                    <a:lstStyle/>
                    <a:p>
                      <a:pPr algn="r"/>
                      <a:r>
                        <a:rPr kumimoji="1" lang="en-US" altLang="ja-JP" sz="1200" i="0" dirty="0">
                          <a:latin typeface="+mj-lt"/>
                        </a:rPr>
                        <a:t>60</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180</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500</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1,000</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2,000</a:t>
                      </a:r>
                      <a:endParaRPr kumimoji="1" lang="ja-JP" altLang="en-US" sz="1200" i="0" dirty="0">
                        <a:latin typeface="+mj-lt"/>
                      </a:endParaRPr>
                    </a:p>
                  </a:txBody>
                  <a:tcPr>
                    <a:solidFill>
                      <a:schemeClr val="bg2">
                        <a:lumMod val="90000"/>
                      </a:schemeClr>
                    </a:solidFill>
                  </a:tcPr>
                </a:tc>
                <a:extLst>
                  <a:ext uri="{0D108BD9-81ED-4DB2-BD59-A6C34878D82A}">
                    <a16:rowId xmlns:a16="http://schemas.microsoft.com/office/drawing/2014/main" val="1618498192"/>
                  </a:ext>
                </a:extLst>
              </a:tr>
              <a:tr h="234334">
                <a:tc>
                  <a:txBody>
                    <a:bodyPr/>
                    <a:lstStyle/>
                    <a:p>
                      <a:pPr algn="r"/>
                      <a:r>
                        <a:rPr kumimoji="1" lang="ja-JP" altLang="en-US" sz="1200" i="0" dirty="0">
                          <a:latin typeface="+mj-lt"/>
                        </a:rPr>
                        <a:t>　　販売数</a:t>
                      </a:r>
                    </a:p>
                  </a:txBody>
                  <a:tcPr>
                    <a:solidFill>
                      <a:schemeClr val="bg2">
                        <a:lumMod val="90000"/>
                      </a:schemeClr>
                    </a:solidFill>
                  </a:tcPr>
                </a:tc>
                <a:tc>
                  <a:txBody>
                    <a:bodyPr/>
                    <a:lstStyle/>
                    <a:p>
                      <a:pPr algn="r"/>
                      <a:r>
                        <a:rPr kumimoji="1" lang="en-US" altLang="ja-JP" sz="1200" i="0" dirty="0">
                          <a:latin typeface="+mj-lt"/>
                        </a:rPr>
                        <a:t>100</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3,000</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9,000</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20,000</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40,000</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80,000</a:t>
                      </a:r>
                      <a:endParaRPr kumimoji="1" lang="ja-JP" altLang="en-US" sz="1200" i="0" dirty="0">
                        <a:latin typeface="+mj-lt"/>
                      </a:endParaRPr>
                    </a:p>
                  </a:txBody>
                  <a:tcPr>
                    <a:solidFill>
                      <a:schemeClr val="bg2">
                        <a:lumMod val="90000"/>
                      </a:schemeClr>
                    </a:solidFill>
                  </a:tcPr>
                </a:tc>
                <a:extLst>
                  <a:ext uri="{0D108BD9-81ED-4DB2-BD59-A6C34878D82A}">
                    <a16:rowId xmlns:a16="http://schemas.microsoft.com/office/drawing/2014/main" val="529223047"/>
                  </a:ext>
                </a:extLst>
              </a:tr>
              <a:tr h="234334">
                <a:tc>
                  <a:txBody>
                    <a:bodyPr/>
                    <a:lstStyle/>
                    <a:p>
                      <a:pPr algn="r"/>
                      <a:r>
                        <a:rPr kumimoji="1" lang="ja-JP" altLang="en-US" sz="1200" i="0" dirty="0">
                          <a:latin typeface="+mj-lt"/>
                        </a:rPr>
                        <a:t>　　単価（円）</a:t>
                      </a:r>
                    </a:p>
                  </a:txBody>
                  <a:tcPr>
                    <a:solidFill>
                      <a:schemeClr val="bg2">
                        <a:lumMod val="90000"/>
                      </a:schemeClr>
                    </a:solidFill>
                  </a:tcPr>
                </a:tc>
                <a:tc>
                  <a:txBody>
                    <a:bodyPr/>
                    <a:lstStyle/>
                    <a:p>
                      <a:pPr algn="r"/>
                      <a:r>
                        <a:rPr kumimoji="1" lang="en-US" altLang="ja-JP" sz="1200" i="0" dirty="0">
                          <a:latin typeface="+mj-lt"/>
                        </a:rPr>
                        <a:t>20,000</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20,000</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20,000</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25,000</a:t>
                      </a:r>
                    </a:p>
                  </a:txBody>
                  <a:tcPr>
                    <a:solidFill>
                      <a:schemeClr val="bg2">
                        <a:lumMod val="90000"/>
                      </a:schemeClr>
                    </a:solidFill>
                  </a:tcPr>
                </a:tc>
                <a:tc>
                  <a:txBody>
                    <a:bodyPr/>
                    <a:lstStyle/>
                    <a:p>
                      <a:pPr marL="0" marR="0" lvl="0" indent="0" algn="r" defTabSz="914332" rtl="0" eaLnBrk="1" fontAlgn="auto" latinLnBrk="0" hangingPunct="1">
                        <a:lnSpc>
                          <a:spcPct val="100000"/>
                        </a:lnSpc>
                        <a:spcBef>
                          <a:spcPts val="0"/>
                        </a:spcBef>
                        <a:spcAft>
                          <a:spcPts val="0"/>
                        </a:spcAft>
                        <a:buClrTx/>
                        <a:buSzTx/>
                        <a:buFontTx/>
                        <a:buNone/>
                        <a:tabLst/>
                        <a:defRPr/>
                      </a:pPr>
                      <a:r>
                        <a:rPr kumimoji="1" lang="en-US" altLang="ja-JP" sz="1200" i="0" dirty="0">
                          <a:latin typeface="+mj-lt"/>
                        </a:rPr>
                        <a:t>25,000</a:t>
                      </a:r>
                    </a:p>
                  </a:txBody>
                  <a:tcPr>
                    <a:solidFill>
                      <a:schemeClr val="bg2">
                        <a:lumMod val="90000"/>
                      </a:schemeClr>
                    </a:solidFill>
                  </a:tcPr>
                </a:tc>
                <a:tc>
                  <a:txBody>
                    <a:bodyPr/>
                    <a:lstStyle/>
                    <a:p>
                      <a:pPr marL="0" marR="0" lvl="0" indent="0" algn="r" defTabSz="914332" rtl="0" eaLnBrk="1" fontAlgn="auto" latinLnBrk="0" hangingPunct="1">
                        <a:lnSpc>
                          <a:spcPct val="100000"/>
                        </a:lnSpc>
                        <a:spcBef>
                          <a:spcPts val="0"/>
                        </a:spcBef>
                        <a:spcAft>
                          <a:spcPts val="0"/>
                        </a:spcAft>
                        <a:buClrTx/>
                        <a:buSzTx/>
                        <a:buFontTx/>
                        <a:buNone/>
                        <a:tabLst/>
                        <a:defRPr/>
                      </a:pPr>
                      <a:r>
                        <a:rPr kumimoji="1" lang="en-US" altLang="ja-JP" sz="1200" i="0" dirty="0">
                          <a:latin typeface="+mj-lt"/>
                        </a:rPr>
                        <a:t>25,000</a:t>
                      </a:r>
                    </a:p>
                  </a:txBody>
                  <a:tcPr>
                    <a:solidFill>
                      <a:schemeClr val="bg2">
                        <a:lumMod val="90000"/>
                      </a:schemeClr>
                    </a:solidFill>
                  </a:tcPr>
                </a:tc>
                <a:extLst>
                  <a:ext uri="{0D108BD9-81ED-4DB2-BD59-A6C34878D82A}">
                    <a16:rowId xmlns:a16="http://schemas.microsoft.com/office/drawing/2014/main" val="1105880539"/>
                  </a:ext>
                </a:extLst>
              </a:tr>
              <a:tr h="248118">
                <a:tc>
                  <a:txBody>
                    <a:bodyPr/>
                    <a:lstStyle/>
                    <a:p>
                      <a:r>
                        <a:rPr kumimoji="1" lang="ja-JP" altLang="en-US" sz="1200" i="0" dirty="0">
                          <a:latin typeface="+mj-lt"/>
                        </a:rPr>
                        <a:t>　ツアー</a:t>
                      </a:r>
                    </a:p>
                  </a:txBody>
                  <a:tcPr>
                    <a:solidFill>
                      <a:schemeClr val="bg2">
                        <a:lumMod val="90000"/>
                      </a:schemeClr>
                    </a:solidFill>
                  </a:tcPr>
                </a:tc>
                <a:tc>
                  <a:txBody>
                    <a:bodyPr/>
                    <a:lstStyle/>
                    <a:p>
                      <a:pPr algn="r"/>
                      <a:r>
                        <a:rPr kumimoji="1" lang="ja-JP" altLang="en-US" sz="1200" i="0" dirty="0">
                          <a:latin typeface="+mj-lt"/>
                        </a:rPr>
                        <a:t>－</a:t>
                      </a:r>
                    </a:p>
                  </a:txBody>
                  <a:tcPr>
                    <a:solidFill>
                      <a:schemeClr val="bg2">
                        <a:lumMod val="90000"/>
                      </a:schemeClr>
                    </a:solidFill>
                  </a:tcPr>
                </a:tc>
                <a:tc>
                  <a:txBody>
                    <a:bodyPr/>
                    <a:lstStyle/>
                    <a:p>
                      <a:pPr algn="r"/>
                      <a:r>
                        <a:rPr kumimoji="1" lang="ja-JP" altLang="en-US" sz="1200" i="0" dirty="0">
                          <a:latin typeface="+mj-lt"/>
                        </a:rPr>
                        <a:t>－</a:t>
                      </a:r>
                    </a:p>
                  </a:txBody>
                  <a:tcPr>
                    <a:solidFill>
                      <a:schemeClr val="bg2">
                        <a:lumMod val="90000"/>
                      </a:schemeClr>
                    </a:solidFill>
                  </a:tcPr>
                </a:tc>
                <a:tc>
                  <a:txBody>
                    <a:bodyPr/>
                    <a:lstStyle/>
                    <a:p>
                      <a:pPr algn="r"/>
                      <a:r>
                        <a:rPr kumimoji="1" lang="en-US" altLang="ja-JP" sz="1200" i="0" dirty="0">
                          <a:latin typeface="+mj-lt"/>
                        </a:rPr>
                        <a:t>1</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70</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200</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500</a:t>
                      </a:r>
                      <a:endParaRPr kumimoji="1" lang="ja-JP" altLang="en-US" sz="1200" i="0" dirty="0">
                        <a:latin typeface="+mj-lt"/>
                      </a:endParaRPr>
                    </a:p>
                  </a:txBody>
                  <a:tcPr>
                    <a:solidFill>
                      <a:schemeClr val="bg2">
                        <a:lumMod val="90000"/>
                      </a:schemeClr>
                    </a:solidFill>
                  </a:tcPr>
                </a:tc>
                <a:extLst>
                  <a:ext uri="{0D108BD9-81ED-4DB2-BD59-A6C34878D82A}">
                    <a16:rowId xmlns:a16="http://schemas.microsoft.com/office/drawing/2014/main" val="1794637702"/>
                  </a:ext>
                </a:extLst>
              </a:tr>
              <a:tr h="234334">
                <a:tc>
                  <a:txBody>
                    <a:bodyPr/>
                    <a:lstStyle/>
                    <a:p>
                      <a:pPr algn="r"/>
                      <a:r>
                        <a:rPr kumimoji="1" lang="ja-JP" altLang="en-US" sz="1200" i="0" dirty="0">
                          <a:latin typeface="+mj-lt"/>
                        </a:rPr>
                        <a:t>　　販売数</a:t>
                      </a:r>
                    </a:p>
                  </a:txBody>
                  <a:tcPr>
                    <a:solidFill>
                      <a:schemeClr val="bg2">
                        <a:lumMod val="90000"/>
                      </a:schemeClr>
                    </a:solidFill>
                  </a:tcPr>
                </a:tc>
                <a:tc>
                  <a:txBody>
                    <a:bodyPr/>
                    <a:lstStyle/>
                    <a:p>
                      <a:pPr algn="r"/>
                      <a:r>
                        <a:rPr kumimoji="1" lang="ja-JP" altLang="en-US" sz="1200" i="0" dirty="0">
                          <a:latin typeface="+mj-lt"/>
                        </a:rPr>
                        <a:t>－</a:t>
                      </a:r>
                    </a:p>
                  </a:txBody>
                  <a:tcPr>
                    <a:solidFill>
                      <a:schemeClr val="bg2">
                        <a:lumMod val="90000"/>
                      </a:schemeClr>
                    </a:solidFill>
                  </a:tcPr>
                </a:tc>
                <a:tc>
                  <a:txBody>
                    <a:bodyPr/>
                    <a:lstStyle/>
                    <a:p>
                      <a:pPr algn="r"/>
                      <a:r>
                        <a:rPr kumimoji="1" lang="ja-JP" altLang="en-US" sz="1200" i="0" dirty="0">
                          <a:latin typeface="+mj-lt"/>
                        </a:rPr>
                        <a:t>－</a:t>
                      </a:r>
                    </a:p>
                  </a:txBody>
                  <a:tcPr>
                    <a:solidFill>
                      <a:schemeClr val="bg2">
                        <a:lumMod val="90000"/>
                      </a:schemeClr>
                    </a:solidFill>
                  </a:tcPr>
                </a:tc>
                <a:tc>
                  <a:txBody>
                    <a:bodyPr/>
                    <a:lstStyle/>
                    <a:p>
                      <a:pPr algn="r"/>
                      <a:r>
                        <a:rPr kumimoji="1" lang="en-US" altLang="ja-JP" sz="1200" i="0" dirty="0">
                          <a:latin typeface="+mj-lt"/>
                        </a:rPr>
                        <a:t>20</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1,000</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2,000</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5,000</a:t>
                      </a:r>
                      <a:endParaRPr kumimoji="1" lang="ja-JP" altLang="en-US" sz="1200" i="0" dirty="0">
                        <a:latin typeface="+mj-lt"/>
                      </a:endParaRPr>
                    </a:p>
                  </a:txBody>
                  <a:tcPr>
                    <a:solidFill>
                      <a:schemeClr val="bg2">
                        <a:lumMod val="90000"/>
                      </a:schemeClr>
                    </a:solidFill>
                  </a:tcPr>
                </a:tc>
                <a:extLst>
                  <a:ext uri="{0D108BD9-81ED-4DB2-BD59-A6C34878D82A}">
                    <a16:rowId xmlns:a16="http://schemas.microsoft.com/office/drawing/2014/main" val="18861068"/>
                  </a:ext>
                </a:extLst>
              </a:tr>
              <a:tr h="234334">
                <a:tc>
                  <a:txBody>
                    <a:bodyPr/>
                    <a:lstStyle/>
                    <a:p>
                      <a:pPr algn="r"/>
                      <a:r>
                        <a:rPr kumimoji="1" lang="ja-JP" altLang="en-US" sz="1200" i="0" dirty="0">
                          <a:latin typeface="+mj-lt"/>
                        </a:rPr>
                        <a:t>　　単価</a:t>
                      </a:r>
                    </a:p>
                  </a:txBody>
                  <a:tcPr>
                    <a:solidFill>
                      <a:schemeClr val="bg2">
                        <a:lumMod val="90000"/>
                      </a:schemeClr>
                    </a:solidFill>
                  </a:tcPr>
                </a:tc>
                <a:tc>
                  <a:txBody>
                    <a:bodyPr/>
                    <a:lstStyle/>
                    <a:p>
                      <a:pPr algn="r"/>
                      <a:r>
                        <a:rPr kumimoji="1" lang="ja-JP" altLang="en-US" sz="1200" i="0" dirty="0">
                          <a:latin typeface="+mj-lt"/>
                        </a:rPr>
                        <a:t>－</a:t>
                      </a:r>
                    </a:p>
                  </a:txBody>
                  <a:tcPr>
                    <a:solidFill>
                      <a:schemeClr val="bg2">
                        <a:lumMod val="90000"/>
                      </a:schemeClr>
                    </a:solidFill>
                  </a:tcPr>
                </a:tc>
                <a:tc>
                  <a:txBody>
                    <a:bodyPr/>
                    <a:lstStyle/>
                    <a:p>
                      <a:pPr algn="r"/>
                      <a:r>
                        <a:rPr kumimoji="1" lang="ja-JP" altLang="en-US" sz="1200" i="0" dirty="0">
                          <a:latin typeface="+mj-lt"/>
                        </a:rPr>
                        <a:t>－</a:t>
                      </a:r>
                    </a:p>
                  </a:txBody>
                  <a:tcPr>
                    <a:solidFill>
                      <a:schemeClr val="bg2">
                        <a:lumMod val="90000"/>
                      </a:schemeClr>
                    </a:solidFill>
                  </a:tcPr>
                </a:tc>
                <a:tc>
                  <a:txBody>
                    <a:bodyPr/>
                    <a:lstStyle/>
                    <a:p>
                      <a:pPr algn="r"/>
                      <a:r>
                        <a:rPr kumimoji="1" lang="en-US" altLang="ja-JP" sz="1200" i="0" dirty="0">
                          <a:latin typeface="+mj-lt"/>
                        </a:rPr>
                        <a:t>50,000</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70,000</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100,000</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100,000</a:t>
                      </a:r>
                      <a:endParaRPr kumimoji="1" lang="ja-JP" altLang="en-US" sz="1200" i="0" dirty="0">
                        <a:latin typeface="+mj-lt"/>
                      </a:endParaRPr>
                    </a:p>
                  </a:txBody>
                  <a:tcPr>
                    <a:solidFill>
                      <a:schemeClr val="bg2">
                        <a:lumMod val="90000"/>
                      </a:schemeClr>
                    </a:solidFill>
                  </a:tcPr>
                </a:tc>
                <a:extLst>
                  <a:ext uri="{0D108BD9-81ED-4DB2-BD59-A6C34878D82A}">
                    <a16:rowId xmlns:a16="http://schemas.microsoft.com/office/drawing/2014/main" val="1493590815"/>
                  </a:ext>
                </a:extLst>
              </a:tr>
              <a:tr h="248118">
                <a:tc>
                  <a:txBody>
                    <a:bodyPr/>
                    <a:lstStyle/>
                    <a:p>
                      <a:r>
                        <a:rPr kumimoji="1" lang="ja-JP" altLang="en-US" sz="1200" i="0" dirty="0">
                          <a:latin typeface="+mj-lt"/>
                        </a:rPr>
                        <a:t>原価</a:t>
                      </a:r>
                    </a:p>
                  </a:txBody>
                  <a:tcPr>
                    <a:solidFill>
                      <a:schemeClr val="accent1">
                        <a:lumMod val="40000"/>
                        <a:lumOff val="60000"/>
                      </a:schemeClr>
                    </a:solidFill>
                  </a:tcPr>
                </a:tc>
                <a:tc>
                  <a:txBody>
                    <a:bodyPr/>
                    <a:lstStyle/>
                    <a:p>
                      <a:pPr algn="r"/>
                      <a:r>
                        <a:rPr kumimoji="1" lang="en-US" altLang="ja-JP" sz="1200" i="0" dirty="0">
                          <a:latin typeface="+mj-lt"/>
                        </a:rPr>
                        <a:t>1</a:t>
                      </a:r>
                    </a:p>
                  </a:txBody>
                  <a:tcPr>
                    <a:solidFill>
                      <a:schemeClr val="accent1">
                        <a:lumMod val="40000"/>
                        <a:lumOff val="60000"/>
                      </a:schemeClr>
                    </a:solidFill>
                  </a:tcPr>
                </a:tc>
                <a:tc>
                  <a:txBody>
                    <a:bodyPr/>
                    <a:lstStyle/>
                    <a:p>
                      <a:pPr algn="r"/>
                      <a:r>
                        <a:rPr kumimoji="1" lang="en-US" altLang="ja-JP" sz="1200" i="0" dirty="0">
                          <a:latin typeface="+mj-lt"/>
                        </a:rPr>
                        <a:t>30</a:t>
                      </a:r>
                      <a:endParaRPr kumimoji="1" lang="ja-JP" altLang="en-US" sz="1200" i="0" dirty="0">
                        <a:latin typeface="+mj-lt"/>
                      </a:endParaRPr>
                    </a:p>
                  </a:txBody>
                  <a:tcPr>
                    <a:solidFill>
                      <a:schemeClr val="accent1">
                        <a:lumMod val="40000"/>
                        <a:lumOff val="60000"/>
                      </a:schemeClr>
                    </a:solidFill>
                  </a:tcPr>
                </a:tc>
                <a:tc>
                  <a:txBody>
                    <a:bodyPr/>
                    <a:lstStyle/>
                    <a:p>
                      <a:pPr algn="r"/>
                      <a:r>
                        <a:rPr kumimoji="1" lang="en-US" altLang="ja-JP" sz="1200" i="0" dirty="0">
                          <a:latin typeface="+mj-lt"/>
                        </a:rPr>
                        <a:t>60.5</a:t>
                      </a:r>
                      <a:endParaRPr kumimoji="1" lang="ja-JP" altLang="en-US" sz="1200" i="0" dirty="0">
                        <a:latin typeface="+mj-lt"/>
                      </a:endParaRPr>
                    </a:p>
                  </a:txBody>
                  <a:tcPr>
                    <a:solidFill>
                      <a:schemeClr val="accent1">
                        <a:lumMod val="40000"/>
                        <a:lumOff val="60000"/>
                      </a:schemeClr>
                    </a:solidFill>
                  </a:tcPr>
                </a:tc>
                <a:tc>
                  <a:txBody>
                    <a:bodyPr/>
                    <a:lstStyle/>
                    <a:p>
                      <a:pPr algn="r"/>
                      <a:r>
                        <a:rPr kumimoji="1" lang="en-US" altLang="ja-JP" sz="1200" i="0" dirty="0">
                          <a:latin typeface="+mj-lt"/>
                        </a:rPr>
                        <a:t>285</a:t>
                      </a:r>
                      <a:endParaRPr kumimoji="1" lang="ja-JP" altLang="en-US" sz="1200" i="0" dirty="0">
                        <a:latin typeface="+mj-lt"/>
                      </a:endParaRPr>
                    </a:p>
                  </a:txBody>
                  <a:tcPr>
                    <a:solidFill>
                      <a:schemeClr val="accent1">
                        <a:lumMod val="40000"/>
                        <a:lumOff val="60000"/>
                      </a:schemeClr>
                    </a:solidFill>
                  </a:tcPr>
                </a:tc>
                <a:tc>
                  <a:txBody>
                    <a:bodyPr/>
                    <a:lstStyle/>
                    <a:p>
                      <a:pPr algn="r"/>
                      <a:r>
                        <a:rPr kumimoji="1" lang="en-US" altLang="ja-JP" sz="1200" i="0" dirty="0">
                          <a:latin typeface="+mj-lt"/>
                        </a:rPr>
                        <a:t>600</a:t>
                      </a:r>
                      <a:endParaRPr kumimoji="1" lang="ja-JP" altLang="en-US" sz="1200" i="0" dirty="0">
                        <a:latin typeface="+mj-lt"/>
                      </a:endParaRPr>
                    </a:p>
                  </a:txBody>
                  <a:tcPr>
                    <a:solidFill>
                      <a:schemeClr val="accent1">
                        <a:lumMod val="40000"/>
                        <a:lumOff val="60000"/>
                      </a:schemeClr>
                    </a:solidFill>
                  </a:tcPr>
                </a:tc>
                <a:tc>
                  <a:txBody>
                    <a:bodyPr/>
                    <a:lstStyle/>
                    <a:p>
                      <a:pPr algn="r"/>
                      <a:r>
                        <a:rPr kumimoji="1" lang="en-US" altLang="ja-JP" sz="1200" i="0" dirty="0">
                          <a:latin typeface="+mj-lt"/>
                        </a:rPr>
                        <a:t>1,250</a:t>
                      </a:r>
                    </a:p>
                  </a:txBody>
                  <a:tcPr>
                    <a:solidFill>
                      <a:schemeClr val="accent1">
                        <a:lumMod val="40000"/>
                        <a:lumOff val="60000"/>
                      </a:schemeClr>
                    </a:solidFill>
                  </a:tcPr>
                </a:tc>
                <a:extLst>
                  <a:ext uri="{0D108BD9-81ED-4DB2-BD59-A6C34878D82A}">
                    <a16:rowId xmlns:a16="http://schemas.microsoft.com/office/drawing/2014/main" val="2297057553"/>
                  </a:ext>
                </a:extLst>
              </a:tr>
              <a:tr h="248118">
                <a:tc>
                  <a:txBody>
                    <a:bodyPr/>
                    <a:lstStyle/>
                    <a:p>
                      <a:r>
                        <a:rPr kumimoji="1" lang="ja-JP" altLang="en-US" sz="1200" i="0" dirty="0">
                          <a:latin typeface="+mj-lt"/>
                        </a:rPr>
                        <a:t>　</a:t>
                      </a:r>
                      <a:r>
                        <a:rPr kumimoji="1" lang="en-US" altLang="ja-JP" sz="1200" i="0" dirty="0">
                          <a:latin typeface="+mj-lt"/>
                        </a:rPr>
                        <a:t>EC</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1</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30</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60</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250</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500</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1,000</a:t>
                      </a:r>
                      <a:endParaRPr kumimoji="1" lang="ja-JP" altLang="en-US" sz="1200" i="0" dirty="0">
                        <a:latin typeface="+mj-lt"/>
                      </a:endParaRPr>
                    </a:p>
                  </a:txBody>
                  <a:tcPr>
                    <a:solidFill>
                      <a:schemeClr val="bg2">
                        <a:lumMod val="90000"/>
                      </a:schemeClr>
                    </a:solidFill>
                  </a:tcPr>
                </a:tc>
                <a:extLst>
                  <a:ext uri="{0D108BD9-81ED-4DB2-BD59-A6C34878D82A}">
                    <a16:rowId xmlns:a16="http://schemas.microsoft.com/office/drawing/2014/main" val="3648781672"/>
                  </a:ext>
                </a:extLst>
              </a:tr>
              <a:tr h="248118">
                <a:tc>
                  <a:txBody>
                    <a:bodyPr/>
                    <a:lstStyle/>
                    <a:p>
                      <a:r>
                        <a:rPr kumimoji="1" lang="ja-JP" altLang="en-US" sz="1200" i="0" dirty="0">
                          <a:latin typeface="+mj-lt"/>
                        </a:rPr>
                        <a:t>　ツアー</a:t>
                      </a:r>
                    </a:p>
                  </a:txBody>
                  <a:tcPr>
                    <a:solidFill>
                      <a:schemeClr val="bg2">
                        <a:lumMod val="90000"/>
                      </a:schemeClr>
                    </a:solidFill>
                  </a:tcPr>
                </a:tc>
                <a:tc>
                  <a:txBody>
                    <a:bodyPr/>
                    <a:lstStyle/>
                    <a:p>
                      <a:pPr algn="r"/>
                      <a:r>
                        <a:rPr kumimoji="1" lang="ja-JP" altLang="en-US" sz="1200" i="0" dirty="0">
                          <a:latin typeface="+mj-lt"/>
                        </a:rPr>
                        <a:t>－</a:t>
                      </a:r>
                    </a:p>
                  </a:txBody>
                  <a:tcPr>
                    <a:solidFill>
                      <a:schemeClr val="bg2">
                        <a:lumMod val="90000"/>
                      </a:schemeClr>
                    </a:solidFill>
                  </a:tcPr>
                </a:tc>
                <a:tc>
                  <a:txBody>
                    <a:bodyPr/>
                    <a:lstStyle/>
                    <a:p>
                      <a:pPr algn="r"/>
                      <a:r>
                        <a:rPr kumimoji="1" lang="ja-JP" altLang="en-US" sz="1200" i="0" dirty="0">
                          <a:latin typeface="+mj-lt"/>
                        </a:rPr>
                        <a:t>－</a:t>
                      </a:r>
                    </a:p>
                  </a:txBody>
                  <a:tcPr>
                    <a:solidFill>
                      <a:schemeClr val="bg2">
                        <a:lumMod val="90000"/>
                      </a:schemeClr>
                    </a:solidFill>
                  </a:tcPr>
                </a:tc>
                <a:tc>
                  <a:txBody>
                    <a:bodyPr/>
                    <a:lstStyle/>
                    <a:p>
                      <a:pPr algn="r"/>
                      <a:r>
                        <a:rPr kumimoji="1" lang="en-US" altLang="ja-JP" sz="1200" i="0" dirty="0">
                          <a:latin typeface="+mj-lt"/>
                        </a:rPr>
                        <a:t>0.5</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35</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100</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250</a:t>
                      </a:r>
                      <a:endParaRPr kumimoji="1" lang="ja-JP" altLang="en-US" sz="1200" i="0" dirty="0">
                        <a:latin typeface="+mj-lt"/>
                      </a:endParaRPr>
                    </a:p>
                  </a:txBody>
                  <a:tcPr>
                    <a:solidFill>
                      <a:schemeClr val="bg2">
                        <a:lumMod val="90000"/>
                      </a:schemeClr>
                    </a:solidFill>
                  </a:tcPr>
                </a:tc>
                <a:extLst>
                  <a:ext uri="{0D108BD9-81ED-4DB2-BD59-A6C34878D82A}">
                    <a16:rowId xmlns:a16="http://schemas.microsoft.com/office/drawing/2014/main" val="2394357602"/>
                  </a:ext>
                </a:extLst>
              </a:tr>
              <a:tr h="248118">
                <a:tc>
                  <a:txBody>
                    <a:bodyPr/>
                    <a:lstStyle/>
                    <a:p>
                      <a:r>
                        <a:rPr kumimoji="1" lang="ja-JP" altLang="en-US" sz="1200" i="0" dirty="0">
                          <a:latin typeface="+mj-lt"/>
                        </a:rPr>
                        <a:t>売上総利益</a:t>
                      </a:r>
                    </a:p>
                  </a:txBody>
                  <a:tcPr>
                    <a:solidFill>
                      <a:schemeClr val="accent1">
                        <a:lumMod val="40000"/>
                        <a:lumOff val="60000"/>
                      </a:schemeClr>
                    </a:solidFill>
                  </a:tcPr>
                </a:tc>
                <a:tc>
                  <a:txBody>
                    <a:bodyPr/>
                    <a:lstStyle/>
                    <a:p>
                      <a:pPr algn="r"/>
                      <a:r>
                        <a:rPr kumimoji="1" lang="en-US" altLang="ja-JP" sz="1200" i="0" dirty="0">
                          <a:latin typeface="+mj-lt"/>
                        </a:rPr>
                        <a:t>1</a:t>
                      </a:r>
                      <a:endParaRPr kumimoji="1" lang="ja-JP" altLang="en-US" sz="1200" i="0" dirty="0">
                        <a:latin typeface="+mj-lt"/>
                      </a:endParaRPr>
                    </a:p>
                  </a:txBody>
                  <a:tcPr>
                    <a:solidFill>
                      <a:schemeClr val="accent1">
                        <a:lumMod val="40000"/>
                        <a:lumOff val="60000"/>
                      </a:schemeClr>
                    </a:solidFill>
                  </a:tcPr>
                </a:tc>
                <a:tc>
                  <a:txBody>
                    <a:bodyPr/>
                    <a:lstStyle/>
                    <a:p>
                      <a:pPr algn="r"/>
                      <a:r>
                        <a:rPr kumimoji="1" lang="en-US" altLang="ja-JP" sz="1200" i="0" dirty="0">
                          <a:latin typeface="+mj-lt"/>
                        </a:rPr>
                        <a:t>30</a:t>
                      </a:r>
                      <a:endParaRPr kumimoji="1" lang="ja-JP" altLang="en-US" sz="1200" i="0" dirty="0">
                        <a:latin typeface="+mj-lt"/>
                      </a:endParaRPr>
                    </a:p>
                  </a:txBody>
                  <a:tcPr>
                    <a:solidFill>
                      <a:schemeClr val="accent1">
                        <a:lumMod val="40000"/>
                        <a:lumOff val="60000"/>
                      </a:schemeClr>
                    </a:solidFill>
                  </a:tcPr>
                </a:tc>
                <a:tc>
                  <a:txBody>
                    <a:bodyPr/>
                    <a:lstStyle/>
                    <a:p>
                      <a:pPr algn="r"/>
                      <a:r>
                        <a:rPr kumimoji="1" lang="en-US" altLang="ja-JP" sz="1200" i="0" dirty="0">
                          <a:latin typeface="+mj-lt"/>
                        </a:rPr>
                        <a:t>60.5</a:t>
                      </a:r>
                      <a:endParaRPr kumimoji="1" lang="ja-JP" altLang="en-US" sz="1200" i="0" dirty="0">
                        <a:latin typeface="+mj-lt"/>
                      </a:endParaRPr>
                    </a:p>
                  </a:txBody>
                  <a:tcPr>
                    <a:solidFill>
                      <a:schemeClr val="accent1">
                        <a:lumMod val="40000"/>
                        <a:lumOff val="60000"/>
                      </a:schemeClr>
                    </a:solidFill>
                  </a:tcPr>
                </a:tc>
                <a:tc>
                  <a:txBody>
                    <a:bodyPr/>
                    <a:lstStyle/>
                    <a:p>
                      <a:pPr algn="r"/>
                      <a:r>
                        <a:rPr kumimoji="1" lang="en-US" altLang="ja-JP" sz="1200" i="0" dirty="0">
                          <a:latin typeface="+mj-lt"/>
                        </a:rPr>
                        <a:t>285</a:t>
                      </a:r>
                      <a:endParaRPr kumimoji="1" lang="ja-JP" altLang="en-US" sz="1200" i="0" dirty="0">
                        <a:latin typeface="+mj-lt"/>
                      </a:endParaRPr>
                    </a:p>
                  </a:txBody>
                  <a:tcPr>
                    <a:solidFill>
                      <a:schemeClr val="accent1">
                        <a:lumMod val="40000"/>
                        <a:lumOff val="60000"/>
                      </a:schemeClr>
                    </a:solidFill>
                  </a:tcPr>
                </a:tc>
                <a:tc>
                  <a:txBody>
                    <a:bodyPr/>
                    <a:lstStyle/>
                    <a:p>
                      <a:pPr algn="r"/>
                      <a:r>
                        <a:rPr kumimoji="1" lang="en-US" altLang="ja-JP" sz="1200" i="0" dirty="0">
                          <a:latin typeface="+mj-lt"/>
                        </a:rPr>
                        <a:t>600</a:t>
                      </a:r>
                      <a:endParaRPr kumimoji="1" lang="ja-JP" altLang="en-US" sz="1200" i="0" dirty="0">
                        <a:latin typeface="+mj-lt"/>
                      </a:endParaRPr>
                    </a:p>
                  </a:txBody>
                  <a:tcPr>
                    <a:solidFill>
                      <a:schemeClr val="accent1">
                        <a:lumMod val="40000"/>
                        <a:lumOff val="60000"/>
                      </a:schemeClr>
                    </a:solidFill>
                  </a:tcPr>
                </a:tc>
                <a:tc>
                  <a:txBody>
                    <a:bodyPr/>
                    <a:lstStyle/>
                    <a:p>
                      <a:pPr algn="r"/>
                      <a:r>
                        <a:rPr kumimoji="1" lang="en-US" altLang="ja-JP" sz="1200" i="0" dirty="0">
                          <a:latin typeface="+mj-lt"/>
                        </a:rPr>
                        <a:t>1,250</a:t>
                      </a:r>
                    </a:p>
                  </a:txBody>
                  <a:tcPr>
                    <a:solidFill>
                      <a:schemeClr val="accent1">
                        <a:lumMod val="40000"/>
                        <a:lumOff val="60000"/>
                      </a:schemeClr>
                    </a:solidFill>
                  </a:tcPr>
                </a:tc>
                <a:extLst>
                  <a:ext uri="{0D108BD9-81ED-4DB2-BD59-A6C34878D82A}">
                    <a16:rowId xmlns:a16="http://schemas.microsoft.com/office/drawing/2014/main" val="194142608"/>
                  </a:ext>
                </a:extLst>
              </a:tr>
              <a:tr h="248118">
                <a:tc>
                  <a:txBody>
                    <a:bodyPr/>
                    <a:lstStyle/>
                    <a:p>
                      <a:r>
                        <a:rPr kumimoji="1" lang="ja-JP" altLang="en-US" sz="1200" i="0" dirty="0">
                          <a:latin typeface="+mj-lt"/>
                        </a:rPr>
                        <a:t>販管費</a:t>
                      </a:r>
                    </a:p>
                  </a:txBody>
                  <a:tcPr>
                    <a:solidFill>
                      <a:schemeClr val="accent1">
                        <a:lumMod val="40000"/>
                        <a:lumOff val="60000"/>
                      </a:schemeClr>
                    </a:solidFill>
                  </a:tcPr>
                </a:tc>
                <a:tc>
                  <a:txBody>
                    <a:bodyPr/>
                    <a:lstStyle/>
                    <a:p>
                      <a:pPr algn="r"/>
                      <a:r>
                        <a:rPr kumimoji="1" lang="en-US" altLang="ja-JP" sz="1200" i="0" dirty="0">
                          <a:latin typeface="+mj-lt"/>
                        </a:rPr>
                        <a:t>9</a:t>
                      </a:r>
                      <a:endParaRPr kumimoji="1" lang="ja-JP" altLang="en-US" sz="1200" i="0" dirty="0">
                        <a:latin typeface="+mj-lt"/>
                      </a:endParaRPr>
                    </a:p>
                  </a:txBody>
                  <a:tcPr>
                    <a:solidFill>
                      <a:schemeClr val="accent1">
                        <a:lumMod val="40000"/>
                        <a:lumOff val="60000"/>
                      </a:schemeClr>
                    </a:solidFill>
                  </a:tcPr>
                </a:tc>
                <a:tc>
                  <a:txBody>
                    <a:bodyPr/>
                    <a:lstStyle/>
                    <a:p>
                      <a:pPr algn="r"/>
                      <a:r>
                        <a:rPr kumimoji="1" lang="en-US" altLang="ja-JP" sz="1200" i="0" dirty="0">
                          <a:latin typeface="+mj-lt"/>
                        </a:rPr>
                        <a:t>28</a:t>
                      </a:r>
                      <a:endParaRPr kumimoji="1" lang="ja-JP" altLang="en-US" sz="1200" i="0" dirty="0">
                        <a:latin typeface="+mj-lt"/>
                      </a:endParaRPr>
                    </a:p>
                  </a:txBody>
                  <a:tcPr>
                    <a:solidFill>
                      <a:schemeClr val="accent1">
                        <a:lumMod val="40000"/>
                        <a:lumOff val="60000"/>
                      </a:schemeClr>
                    </a:solidFill>
                  </a:tcPr>
                </a:tc>
                <a:tc>
                  <a:txBody>
                    <a:bodyPr/>
                    <a:lstStyle/>
                    <a:p>
                      <a:pPr algn="r"/>
                      <a:r>
                        <a:rPr kumimoji="1" lang="en-US" altLang="ja-JP" sz="1200" i="0" dirty="0">
                          <a:latin typeface="+mj-lt"/>
                        </a:rPr>
                        <a:t>55</a:t>
                      </a:r>
                      <a:endParaRPr kumimoji="1" lang="ja-JP" altLang="en-US" sz="1200" i="0" dirty="0">
                        <a:latin typeface="+mj-lt"/>
                      </a:endParaRPr>
                    </a:p>
                  </a:txBody>
                  <a:tcPr>
                    <a:solidFill>
                      <a:schemeClr val="accent1">
                        <a:lumMod val="40000"/>
                        <a:lumOff val="60000"/>
                      </a:schemeClr>
                    </a:solidFill>
                  </a:tcPr>
                </a:tc>
                <a:tc>
                  <a:txBody>
                    <a:bodyPr/>
                    <a:lstStyle/>
                    <a:p>
                      <a:pPr algn="r"/>
                      <a:r>
                        <a:rPr kumimoji="1" lang="en-US" altLang="ja-JP" sz="1200" i="0" dirty="0">
                          <a:latin typeface="+mj-lt"/>
                        </a:rPr>
                        <a:t>160</a:t>
                      </a:r>
                      <a:endParaRPr kumimoji="1" lang="ja-JP" altLang="en-US" sz="1200" i="0" dirty="0">
                        <a:latin typeface="+mj-lt"/>
                      </a:endParaRPr>
                    </a:p>
                  </a:txBody>
                  <a:tcPr>
                    <a:solidFill>
                      <a:schemeClr val="accent1">
                        <a:lumMod val="40000"/>
                        <a:lumOff val="60000"/>
                      </a:schemeClr>
                    </a:solidFill>
                  </a:tcPr>
                </a:tc>
                <a:tc>
                  <a:txBody>
                    <a:bodyPr/>
                    <a:lstStyle/>
                    <a:p>
                      <a:pPr algn="r"/>
                      <a:r>
                        <a:rPr kumimoji="1" lang="en-US" altLang="ja-JP" sz="1200" i="0" dirty="0">
                          <a:latin typeface="+mj-lt"/>
                        </a:rPr>
                        <a:t>250</a:t>
                      </a:r>
                      <a:endParaRPr kumimoji="1" lang="ja-JP" altLang="en-US" sz="1200" i="0" dirty="0">
                        <a:latin typeface="+mj-lt"/>
                      </a:endParaRPr>
                    </a:p>
                  </a:txBody>
                  <a:tcPr>
                    <a:solidFill>
                      <a:schemeClr val="accent1">
                        <a:lumMod val="40000"/>
                        <a:lumOff val="60000"/>
                      </a:schemeClr>
                    </a:solidFill>
                  </a:tcPr>
                </a:tc>
                <a:tc>
                  <a:txBody>
                    <a:bodyPr/>
                    <a:lstStyle/>
                    <a:p>
                      <a:pPr algn="r"/>
                      <a:r>
                        <a:rPr kumimoji="1" lang="en-US" altLang="ja-JP" sz="1200" i="0" dirty="0">
                          <a:latin typeface="+mj-lt"/>
                        </a:rPr>
                        <a:t>340</a:t>
                      </a:r>
                      <a:endParaRPr kumimoji="1" lang="ja-JP" altLang="en-US" sz="1200" i="0" dirty="0">
                        <a:latin typeface="+mj-lt"/>
                      </a:endParaRPr>
                    </a:p>
                  </a:txBody>
                  <a:tcPr>
                    <a:solidFill>
                      <a:schemeClr val="accent1">
                        <a:lumMod val="40000"/>
                        <a:lumOff val="60000"/>
                      </a:schemeClr>
                    </a:solidFill>
                  </a:tcPr>
                </a:tc>
                <a:extLst>
                  <a:ext uri="{0D108BD9-81ED-4DB2-BD59-A6C34878D82A}">
                    <a16:rowId xmlns:a16="http://schemas.microsoft.com/office/drawing/2014/main" val="235624887"/>
                  </a:ext>
                </a:extLst>
              </a:tr>
              <a:tr h="248118">
                <a:tc>
                  <a:txBody>
                    <a:bodyPr/>
                    <a:lstStyle/>
                    <a:p>
                      <a:r>
                        <a:rPr kumimoji="1" lang="ja-JP" altLang="en-US" sz="1200" i="0" dirty="0">
                          <a:latin typeface="+mj-lt"/>
                        </a:rPr>
                        <a:t>　人件費</a:t>
                      </a:r>
                    </a:p>
                  </a:txBody>
                  <a:tcPr>
                    <a:solidFill>
                      <a:schemeClr val="bg2">
                        <a:lumMod val="90000"/>
                      </a:schemeClr>
                    </a:solidFill>
                  </a:tcPr>
                </a:tc>
                <a:tc>
                  <a:txBody>
                    <a:bodyPr/>
                    <a:lstStyle/>
                    <a:p>
                      <a:pPr algn="r"/>
                      <a:r>
                        <a:rPr kumimoji="1" lang="en-US" altLang="ja-JP" sz="1200" i="0" dirty="0">
                          <a:latin typeface="+mj-lt"/>
                        </a:rPr>
                        <a:t>8</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25</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50</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120</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180</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240</a:t>
                      </a:r>
                      <a:endParaRPr kumimoji="1" lang="ja-JP" altLang="en-US" sz="1200" i="0" dirty="0">
                        <a:latin typeface="+mj-lt"/>
                      </a:endParaRPr>
                    </a:p>
                  </a:txBody>
                  <a:tcPr>
                    <a:solidFill>
                      <a:schemeClr val="bg2">
                        <a:lumMod val="90000"/>
                      </a:schemeClr>
                    </a:solidFill>
                  </a:tcPr>
                </a:tc>
                <a:extLst>
                  <a:ext uri="{0D108BD9-81ED-4DB2-BD59-A6C34878D82A}">
                    <a16:rowId xmlns:a16="http://schemas.microsoft.com/office/drawing/2014/main" val="2481643055"/>
                  </a:ext>
                </a:extLst>
              </a:tr>
              <a:tr h="227442">
                <a:tc>
                  <a:txBody>
                    <a:bodyPr/>
                    <a:lstStyle/>
                    <a:p>
                      <a:pPr algn="r"/>
                      <a:r>
                        <a:rPr kumimoji="1" lang="ja-JP" altLang="en-US" sz="1200" i="0" dirty="0">
                          <a:latin typeface="+mj-lt"/>
                        </a:rPr>
                        <a:t>　　社員数</a:t>
                      </a:r>
                    </a:p>
                  </a:txBody>
                  <a:tcPr>
                    <a:solidFill>
                      <a:schemeClr val="bg2">
                        <a:lumMod val="90000"/>
                      </a:schemeClr>
                    </a:solidFill>
                  </a:tcPr>
                </a:tc>
                <a:tc>
                  <a:txBody>
                    <a:bodyPr/>
                    <a:lstStyle/>
                    <a:p>
                      <a:pPr algn="r"/>
                      <a:r>
                        <a:rPr kumimoji="1" lang="en-US" altLang="ja-JP" sz="1200" i="0" dirty="0">
                          <a:latin typeface="+mj-lt"/>
                        </a:rPr>
                        <a:t>2</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5</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10</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20</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30</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40</a:t>
                      </a:r>
                      <a:endParaRPr kumimoji="1" lang="ja-JP" altLang="en-US" sz="1200" i="0" dirty="0">
                        <a:latin typeface="+mj-lt"/>
                      </a:endParaRPr>
                    </a:p>
                  </a:txBody>
                  <a:tcPr>
                    <a:solidFill>
                      <a:schemeClr val="bg2">
                        <a:lumMod val="90000"/>
                      </a:schemeClr>
                    </a:solidFill>
                  </a:tcPr>
                </a:tc>
                <a:extLst>
                  <a:ext uri="{0D108BD9-81ED-4DB2-BD59-A6C34878D82A}">
                    <a16:rowId xmlns:a16="http://schemas.microsoft.com/office/drawing/2014/main" val="873852162"/>
                  </a:ext>
                </a:extLst>
              </a:tr>
              <a:tr h="227442">
                <a:tc>
                  <a:txBody>
                    <a:bodyPr/>
                    <a:lstStyle/>
                    <a:p>
                      <a:pPr algn="r"/>
                      <a:r>
                        <a:rPr kumimoji="1" lang="ja-JP" altLang="en-US" sz="1200" i="0" dirty="0">
                          <a:latin typeface="+mj-lt"/>
                        </a:rPr>
                        <a:t>　　人件費</a:t>
                      </a:r>
                      <a:r>
                        <a:rPr kumimoji="1" lang="en-US" altLang="ja-JP" sz="1200" i="0" dirty="0">
                          <a:latin typeface="+mj-lt"/>
                        </a:rPr>
                        <a:t>/</a:t>
                      </a:r>
                      <a:r>
                        <a:rPr kumimoji="1" lang="ja-JP" altLang="en-US" sz="1200" i="0" dirty="0">
                          <a:latin typeface="+mj-lt"/>
                        </a:rPr>
                        <a:t>人</a:t>
                      </a:r>
                    </a:p>
                  </a:txBody>
                  <a:tcPr>
                    <a:solidFill>
                      <a:schemeClr val="bg2">
                        <a:lumMod val="90000"/>
                      </a:schemeClr>
                    </a:solidFill>
                  </a:tcPr>
                </a:tc>
                <a:tc>
                  <a:txBody>
                    <a:bodyPr/>
                    <a:lstStyle/>
                    <a:p>
                      <a:pPr algn="r"/>
                      <a:r>
                        <a:rPr kumimoji="1" lang="en-US" altLang="ja-JP" sz="1200" i="0" dirty="0">
                          <a:latin typeface="+mj-lt"/>
                        </a:rPr>
                        <a:t>4</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5</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5</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6</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6</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6</a:t>
                      </a:r>
                      <a:endParaRPr kumimoji="1" lang="ja-JP" altLang="en-US" sz="1200" i="0" dirty="0">
                        <a:latin typeface="+mj-lt"/>
                      </a:endParaRPr>
                    </a:p>
                  </a:txBody>
                  <a:tcPr>
                    <a:solidFill>
                      <a:schemeClr val="bg2">
                        <a:lumMod val="90000"/>
                      </a:schemeClr>
                    </a:solidFill>
                  </a:tcPr>
                </a:tc>
                <a:extLst>
                  <a:ext uri="{0D108BD9-81ED-4DB2-BD59-A6C34878D82A}">
                    <a16:rowId xmlns:a16="http://schemas.microsoft.com/office/drawing/2014/main" val="3295064798"/>
                  </a:ext>
                </a:extLst>
              </a:tr>
              <a:tr h="248118">
                <a:tc>
                  <a:txBody>
                    <a:bodyPr/>
                    <a:lstStyle/>
                    <a:p>
                      <a:r>
                        <a:rPr kumimoji="1" lang="ja-JP" altLang="en-US" sz="1200" i="0" dirty="0">
                          <a:latin typeface="+mj-lt"/>
                        </a:rPr>
                        <a:t>　その他</a:t>
                      </a:r>
                    </a:p>
                  </a:txBody>
                  <a:tcPr>
                    <a:solidFill>
                      <a:schemeClr val="bg2">
                        <a:lumMod val="90000"/>
                      </a:schemeClr>
                    </a:solidFill>
                  </a:tcPr>
                </a:tc>
                <a:tc>
                  <a:txBody>
                    <a:bodyPr/>
                    <a:lstStyle/>
                    <a:p>
                      <a:pPr algn="r"/>
                      <a:r>
                        <a:rPr kumimoji="1" lang="en-US" altLang="ja-JP" sz="1200" i="0" dirty="0">
                          <a:latin typeface="+mj-lt"/>
                        </a:rPr>
                        <a:t>1</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3</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5</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40</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70</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100</a:t>
                      </a:r>
                      <a:endParaRPr kumimoji="1" lang="ja-JP" altLang="en-US" sz="1200" i="0" dirty="0">
                        <a:latin typeface="+mj-lt"/>
                      </a:endParaRPr>
                    </a:p>
                  </a:txBody>
                  <a:tcPr>
                    <a:solidFill>
                      <a:schemeClr val="bg2">
                        <a:lumMod val="90000"/>
                      </a:schemeClr>
                    </a:solidFill>
                  </a:tcPr>
                </a:tc>
                <a:extLst>
                  <a:ext uri="{0D108BD9-81ED-4DB2-BD59-A6C34878D82A}">
                    <a16:rowId xmlns:a16="http://schemas.microsoft.com/office/drawing/2014/main" val="1878061345"/>
                  </a:ext>
                </a:extLst>
              </a:tr>
              <a:tr h="248118">
                <a:tc>
                  <a:txBody>
                    <a:bodyPr/>
                    <a:lstStyle/>
                    <a:p>
                      <a:r>
                        <a:rPr kumimoji="1" lang="ja-JP" altLang="en-US" sz="1200" i="0" dirty="0">
                          <a:latin typeface="+mj-lt"/>
                        </a:rPr>
                        <a:t>営業利益</a:t>
                      </a:r>
                    </a:p>
                  </a:txBody>
                  <a:tcPr>
                    <a:solidFill>
                      <a:schemeClr val="accent1">
                        <a:lumMod val="40000"/>
                        <a:lumOff val="60000"/>
                      </a:schemeClr>
                    </a:solidFill>
                  </a:tcPr>
                </a:tc>
                <a:tc>
                  <a:txBody>
                    <a:bodyPr/>
                    <a:lstStyle/>
                    <a:p>
                      <a:pPr algn="r"/>
                      <a:r>
                        <a:rPr kumimoji="1" lang="ja-JP" altLang="en-US" sz="1200" i="0" dirty="0">
                          <a:latin typeface="+mj-lt"/>
                        </a:rPr>
                        <a:t>▲</a:t>
                      </a:r>
                      <a:r>
                        <a:rPr kumimoji="1" lang="en-US" altLang="ja-JP" sz="1200" i="0" dirty="0">
                          <a:latin typeface="+mj-lt"/>
                        </a:rPr>
                        <a:t>8</a:t>
                      </a:r>
                      <a:endParaRPr kumimoji="1" lang="ja-JP" altLang="en-US" sz="1200" i="0" dirty="0">
                        <a:latin typeface="+mj-lt"/>
                      </a:endParaRPr>
                    </a:p>
                  </a:txBody>
                  <a:tcPr>
                    <a:solidFill>
                      <a:schemeClr val="accent1">
                        <a:lumMod val="40000"/>
                        <a:lumOff val="60000"/>
                      </a:schemeClr>
                    </a:solidFill>
                  </a:tcPr>
                </a:tc>
                <a:tc>
                  <a:txBody>
                    <a:bodyPr/>
                    <a:lstStyle/>
                    <a:p>
                      <a:pPr algn="r"/>
                      <a:r>
                        <a:rPr kumimoji="1" lang="en-US" altLang="ja-JP" sz="1200" i="0" dirty="0">
                          <a:latin typeface="+mj-lt"/>
                        </a:rPr>
                        <a:t>2</a:t>
                      </a:r>
                      <a:endParaRPr kumimoji="1" lang="ja-JP" altLang="en-US" sz="1200" i="0" dirty="0">
                        <a:latin typeface="+mj-lt"/>
                      </a:endParaRPr>
                    </a:p>
                  </a:txBody>
                  <a:tcPr>
                    <a:solidFill>
                      <a:schemeClr val="accent1">
                        <a:lumMod val="40000"/>
                        <a:lumOff val="60000"/>
                      </a:schemeClr>
                    </a:solidFill>
                  </a:tcPr>
                </a:tc>
                <a:tc>
                  <a:txBody>
                    <a:bodyPr/>
                    <a:lstStyle/>
                    <a:p>
                      <a:pPr algn="r"/>
                      <a:r>
                        <a:rPr kumimoji="1" lang="en-US" altLang="ja-JP" sz="1200" i="0" dirty="0">
                          <a:latin typeface="+mj-lt"/>
                        </a:rPr>
                        <a:t>5.5</a:t>
                      </a:r>
                      <a:endParaRPr kumimoji="1" lang="ja-JP" altLang="en-US" sz="1200" i="0" dirty="0">
                        <a:latin typeface="+mj-lt"/>
                      </a:endParaRPr>
                    </a:p>
                  </a:txBody>
                  <a:tcPr>
                    <a:solidFill>
                      <a:schemeClr val="accent1">
                        <a:lumMod val="40000"/>
                        <a:lumOff val="60000"/>
                      </a:schemeClr>
                    </a:solidFill>
                  </a:tcPr>
                </a:tc>
                <a:tc>
                  <a:txBody>
                    <a:bodyPr/>
                    <a:lstStyle/>
                    <a:p>
                      <a:pPr algn="r"/>
                      <a:r>
                        <a:rPr kumimoji="1" lang="en-US" altLang="ja-JP" sz="1200" i="0" dirty="0">
                          <a:latin typeface="+mj-lt"/>
                        </a:rPr>
                        <a:t>125</a:t>
                      </a:r>
                      <a:endParaRPr kumimoji="1" lang="ja-JP" altLang="en-US" sz="1200" i="0" dirty="0">
                        <a:latin typeface="+mj-lt"/>
                      </a:endParaRPr>
                    </a:p>
                  </a:txBody>
                  <a:tcPr>
                    <a:solidFill>
                      <a:schemeClr val="accent1">
                        <a:lumMod val="40000"/>
                        <a:lumOff val="60000"/>
                      </a:schemeClr>
                    </a:solidFill>
                  </a:tcPr>
                </a:tc>
                <a:tc>
                  <a:txBody>
                    <a:bodyPr/>
                    <a:lstStyle/>
                    <a:p>
                      <a:pPr algn="r"/>
                      <a:r>
                        <a:rPr kumimoji="1" lang="en-US" altLang="ja-JP" sz="1200" i="0" dirty="0">
                          <a:latin typeface="+mj-lt"/>
                        </a:rPr>
                        <a:t>350</a:t>
                      </a:r>
                      <a:endParaRPr kumimoji="1" lang="ja-JP" altLang="en-US" sz="1200" i="0" dirty="0">
                        <a:latin typeface="+mj-lt"/>
                      </a:endParaRPr>
                    </a:p>
                  </a:txBody>
                  <a:tcPr>
                    <a:solidFill>
                      <a:schemeClr val="accent1">
                        <a:lumMod val="40000"/>
                        <a:lumOff val="60000"/>
                      </a:schemeClr>
                    </a:solidFill>
                  </a:tcPr>
                </a:tc>
                <a:tc>
                  <a:txBody>
                    <a:bodyPr/>
                    <a:lstStyle/>
                    <a:p>
                      <a:pPr algn="r"/>
                      <a:r>
                        <a:rPr kumimoji="1" lang="en-US" altLang="ja-JP" sz="1200" i="0" dirty="0">
                          <a:latin typeface="+mj-lt"/>
                        </a:rPr>
                        <a:t>940</a:t>
                      </a:r>
                      <a:endParaRPr kumimoji="1" lang="ja-JP" altLang="en-US" sz="1200" i="0" dirty="0">
                        <a:latin typeface="+mj-lt"/>
                      </a:endParaRPr>
                    </a:p>
                  </a:txBody>
                  <a:tcPr>
                    <a:solidFill>
                      <a:schemeClr val="accent1">
                        <a:lumMod val="40000"/>
                        <a:lumOff val="60000"/>
                      </a:schemeClr>
                    </a:solidFill>
                  </a:tcPr>
                </a:tc>
                <a:extLst>
                  <a:ext uri="{0D108BD9-81ED-4DB2-BD59-A6C34878D82A}">
                    <a16:rowId xmlns:a16="http://schemas.microsoft.com/office/drawing/2014/main" val="2788461281"/>
                  </a:ext>
                </a:extLst>
              </a:tr>
            </a:tbl>
          </a:graphicData>
        </a:graphic>
      </p:graphicFrame>
      <p:sp>
        <p:nvSpPr>
          <p:cNvPr id="8" name="コンテンツ プレースホルダー 6">
            <a:extLst>
              <a:ext uri="{FF2B5EF4-FFF2-40B4-BE49-F238E27FC236}">
                <a16:creationId xmlns:a16="http://schemas.microsoft.com/office/drawing/2014/main" id="{F18486F5-5F6B-1B9F-599A-C4AF812F9266}"/>
              </a:ext>
            </a:extLst>
          </p:cNvPr>
          <p:cNvSpPr txBox="1">
            <a:spLocks/>
          </p:cNvSpPr>
          <p:nvPr/>
        </p:nvSpPr>
        <p:spPr>
          <a:xfrm>
            <a:off x="436097" y="738333"/>
            <a:ext cx="11282291" cy="517092"/>
          </a:xfrm>
          <a:prstGeom prst="rect">
            <a:avLst/>
          </a:prstGeom>
        </p:spPr>
        <p:txBody>
          <a:bodyPr>
            <a:normAutofit/>
          </a:bodyPr>
          <a:lstStyle>
            <a:lvl1pPr marL="228584" indent="-228584" algn="l" defTabSz="914332" rtl="0" eaLnBrk="1" latinLnBrk="0" hangingPunct="1">
              <a:lnSpc>
                <a:spcPct val="100000"/>
              </a:lnSpc>
              <a:spcBef>
                <a:spcPts val="1000"/>
              </a:spcBef>
              <a:buFont typeface="Arial" panose="020B0604020202020204" pitchFamily="34" charset="0"/>
              <a:buChar char="•"/>
              <a:defRPr kumimoji="1" sz="1800" kern="1200">
                <a:solidFill>
                  <a:schemeClr val="tx1"/>
                </a:solidFill>
                <a:latin typeface="游ゴシック" panose="020B0400000000000000" pitchFamily="50" charset="-128"/>
                <a:ea typeface="游ゴシック" panose="020B0400000000000000" pitchFamily="50" charset="-128"/>
                <a:cs typeface="+mn-cs"/>
              </a:defRPr>
            </a:lvl1pPr>
            <a:lvl2pPr marL="685750" indent="-228584" algn="l" defTabSz="914332" rtl="0" eaLnBrk="1" latinLnBrk="0" hangingPunct="1">
              <a:lnSpc>
                <a:spcPct val="100000"/>
              </a:lnSpc>
              <a:spcBef>
                <a:spcPts val="500"/>
              </a:spcBef>
              <a:buFont typeface="Arial" panose="020B0604020202020204" pitchFamily="34" charset="0"/>
              <a:buChar char="•"/>
              <a:defRPr kumimoji="1" sz="1800" kern="1200">
                <a:solidFill>
                  <a:schemeClr val="tx1"/>
                </a:solidFill>
                <a:latin typeface="游ゴシック" panose="020B0400000000000000" pitchFamily="50" charset="-128"/>
                <a:ea typeface="游ゴシック" panose="020B0400000000000000" pitchFamily="50" charset="-128"/>
                <a:cs typeface="+mn-cs"/>
              </a:defRPr>
            </a:lvl2pPr>
            <a:lvl3pPr marL="1142914" indent="-228584" algn="l" defTabSz="914332" rtl="0" eaLnBrk="1" latinLnBrk="0" hangingPunct="1">
              <a:lnSpc>
                <a:spcPct val="100000"/>
              </a:lnSpc>
              <a:spcBef>
                <a:spcPts val="500"/>
              </a:spcBef>
              <a:buFont typeface="Arial" panose="020B0604020202020204" pitchFamily="34" charset="0"/>
              <a:buChar char="•"/>
              <a:defRPr kumimoji="1" sz="1800" kern="1200">
                <a:solidFill>
                  <a:schemeClr val="tx1"/>
                </a:solidFill>
                <a:latin typeface="游ゴシック" panose="020B0400000000000000" pitchFamily="50" charset="-128"/>
                <a:ea typeface="游ゴシック" panose="020B0400000000000000" pitchFamily="50" charset="-128"/>
                <a:cs typeface="+mn-cs"/>
              </a:defRPr>
            </a:lvl3pPr>
            <a:lvl4pPr marL="1600080" indent="-228584" algn="l" defTabSz="914332" rtl="0" eaLnBrk="1" latinLnBrk="0" hangingPunct="1">
              <a:lnSpc>
                <a:spcPct val="100000"/>
              </a:lnSpc>
              <a:spcBef>
                <a:spcPts val="500"/>
              </a:spcBef>
              <a:buFont typeface="Arial" panose="020B0604020202020204" pitchFamily="34" charset="0"/>
              <a:buChar char="•"/>
              <a:defRPr kumimoji="1" sz="1800" kern="1200">
                <a:solidFill>
                  <a:schemeClr val="tx1"/>
                </a:solidFill>
                <a:latin typeface="游ゴシック" panose="020B0400000000000000" pitchFamily="50" charset="-128"/>
                <a:ea typeface="游ゴシック" panose="020B0400000000000000" pitchFamily="50" charset="-128"/>
                <a:cs typeface="+mn-cs"/>
              </a:defRPr>
            </a:lvl4pPr>
            <a:lvl5pPr marL="2057247" indent="-228584" algn="l" defTabSz="914332" rtl="0" eaLnBrk="1" latinLnBrk="0" hangingPunct="1">
              <a:lnSpc>
                <a:spcPct val="100000"/>
              </a:lnSpc>
              <a:spcBef>
                <a:spcPts val="500"/>
              </a:spcBef>
              <a:buFont typeface="Arial" panose="020B0604020202020204" pitchFamily="34" charset="0"/>
              <a:buChar char="•"/>
              <a:defRPr kumimoji="1" sz="1800" kern="1200">
                <a:solidFill>
                  <a:schemeClr val="tx1"/>
                </a:solidFill>
                <a:latin typeface="游ゴシック" panose="020B0400000000000000" pitchFamily="50" charset="-128"/>
                <a:ea typeface="游ゴシック" panose="020B0400000000000000" pitchFamily="50" charset="-128"/>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800" dirty="0"/>
              <a:t>売上と</a:t>
            </a:r>
            <a:r>
              <a:rPr lang="en-US" altLang="ja-JP" sz="1800" dirty="0"/>
              <a:t>KPI</a:t>
            </a:r>
            <a:r>
              <a:rPr lang="ja-JP" altLang="en-US" sz="1800" dirty="0"/>
              <a:t>、利益の実績と予想（</a:t>
            </a:r>
            <a:r>
              <a:rPr lang="en-US" altLang="ja-JP" sz="1800" dirty="0"/>
              <a:t>IPO</a:t>
            </a:r>
            <a:r>
              <a:rPr lang="ja-JP" altLang="en-US" sz="1800" dirty="0"/>
              <a:t>翌期）</a:t>
            </a:r>
            <a:endParaRPr lang="en-US" altLang="ja-JP" sz="1800" dirty="0"/>
          </a:p>
        </p:txBody>
      </p:sp>
    </p:spTree>
    <p:extLst>
      <p:ext uri="{BB962C8B-B14F-4D97-AF65-F5344CB8AC3E}">
        <p14:creationId xmlns:p14="http://schemas.microsoft.com/office/powerpoint/2010/main" val="29510684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D028FC1A-5064-BD66-C197-D5A5D1E39EF9}"/>
              </a:ext>
            </a:extLst>
          </p:cNvPr>
          <p:cNvSpPr>
            <a:spLocks noGrp="1"/>
          </p:cNvSpPr>
          <p:nvPr>
            <p:ph type="title"/>
          </p:nvPr>
        </p:nvSpPr>
        <p:spPr>
          <a:xfrm>
            <a:off x="436097" y="119013"/>
            <a:ext cx="9084815" cy="517092"/>
          </a:xfrm>
          <a:prstGeom prst="rect">
            <a:avLst/>
          </a:prstGeom>
        </p:spPr>
        <p:txBody>
          <a:bodyPr>
            <a:normAutofit/>
          </a:bodyPr>
          <a:lstStyle/>
          <a:p>
            <a:r>
              <a:rPr lang="ja-JP" altLang="en-US" dirty="0"/>
              <a:t>⑩資本政策</a:t>
            </a:r>
          </a:p>
        </p:txBody>
      </p:sp>
      <p:sp>
        <p:nvSpPr>
          <p:cNvPr id="7" name="コンテンツ プレースホルダー 6">
            <a:extLst>
              <a:ext uri="{FF2B5EF4-FFF2-40B4-BE49-F238E27FC236}">
                <a16:creationId xmlns:a16="http://schemas.microsoft.com/office/drawing/2014/main" id="{B0AF52F6-0894-E901-1BBE-FF32A0C9E20B}"/>
              </a:ext>
            </a:extLst>
          </p:cNvPr>
          <p:cNvSpPr>
            <a:spLocks noGrp="1"/>
          </p:cNvSpPr>
          <p:nvPr>
            <p:ph idx="1"/>
          </p:nvPr>
        </p:nvSpPr>
        <p:spPr>
          <a:xfrm>
            <a:off x="436099" y="1054300"/>
            <a:ext cx="11282291" cy="5181298"/>
          </a:xfrm>
        </p:spPr>
        <p:txBody>
          <a:bodyPr>
            <a:normAutofit/>
          </a:bodyPr>
          <a:lstStyle/>
          <a:p>
            <a:pPr marL="457166" lvl="1" indent="0">
              <a:buNone/>
            </a:pPr>
            <a:endParaRPr lang="en-US" altLang="ja-JP" sz="1100" dirty="0"/>
          </a:p>
          <a:p>
            <a:pPr marL="457166" lvl="1" indent="0">
              <a:buNone/>
            </a:pPr>
            <a:endParaRPr lang="en-US" altLang="ja-JP" sz="1100" dirty="0"/>
          </a:p>
        </p:txBody>
      </p:sp>
      <p:sp>
        <p:nvSpPr>
          <p:cNvPr id="4" name="スライド番号プレースホルダー 3">
            <a:extLst>
              <a:ext uri="{FF2B5EF4-FFF2-40B4-BE49-F238E27FC236}">
                <a16:creationId xmlns:a16="http://schemas.microsoft.com/office/drawing/2014/main" id="{1DDAB7FB-CC24-F37A-FDE0-3C1597C093E3}"/>
              </a:ext>
            </a:extLst>
          </p:cNvPr>
          <p:cNvSpPr>
            <a:spLocks noGrp="1"/>
          </p:cNvSpPr>
          <p:nvPr>
            <p:ph type="sldNum" sz="quarter" idx="4"/>
          </p:nvPr>
        </p:nvSpPr>
        <p:spPr>
          <a:xfrm>
            <a:off x="436099" y="6492883"/>
            <a:ext cx="580768" cy="365125"/>
          </a:xfrm>
        </p:spPr>
        <p:txBody>
          <a:bodyPr/>
          <a:lstStyle/>
          <a:p>
            <a:fld id="{0421D1D2-FE74-4464-B351-2B455AFAB873}" type="slidenum">
              <a:rPr lang="ja-JP" altLang="en-US" smtClean="0"/>
              <a:pPr/>
              <a:t>28</a:t>
            </a:fld>
            <a:endParaRPr lang="ja-JP" altLang="en-US" dirty="0"/>
          </a:p>
        </p:txBody>
      </p:sp>
      <p:sp>
        <p:nvSpPr>
          <p:cNvPr id="5" name="フッター プレースホルダー 4">
            <a:extLst>
              <a:ext uri="{FF2B5EF4-FFF2-40B4-BE49-F238E27FC236}">
                <a16:creationId xmlns:a16="http://schemas.microsoft.com/office/drawing/2014/main" id="{25923334-5E04-9934-A765-4A345CF8CBFB}"/>
              </a:ext>
            </a:extLst>
          </p:cNvPr>
          <p:cNvSpPr>
            <a:spLocks noGrp="1"/>
          </p:cNvSpPr>
          <p:nvPr>
            <p:ph type="ftr" sz="quarter" idx="3"/>
          </p:nvPr>
        </p:nvSpPr>
        <p:spPr>
          <a:xfrm>
            <a:off x="6468766" y="6492883"/>
            <a:ext cx="5723239" cy="365125"/>
          </a:xfrm>
        </p:spPr>
        <p:txBody>
          <a:bodyPr/>
          <a:lstStyle/>
          <a:p>
            <a:r>
              <a:rPr lang="en-US" altLang="ja-JP"/>
              <a:t>© 2022 Adlib Tech Ventures, Inc. All Rights Reserved. &lt;Confidential&gt;</a:t>
            </a:r>
            <a:endParaRPr lang="ja-JP" altLang="en-US" dirty="0"/>
          </a:p>
        </p:txBody>
      </p:sp>
      <p:graphicFrame>
        <p:nvGraphicFramePr>
          <p:cNvPr id="2" name="表 2">
            <a:extLst>
              <a:ext uri="{FF2B5EF4-FFF2-40B4-BE49-F238E27FC236}">
                <a16:creationId xmlns:a16="http://schemas.microsoft.com/office/drawing/2014/main" id="{C187E214-C492-34A8-431D-FB2C90ECF8E4}"/>
              </a:ext>
            </a:extLst>
          </p:cNvPr>
          <p:cNvGraphicFramePr>
            <a:graphicFrameLocks noGrp="1"/>
          </p:cNvGraphicFramePr>
          <p:nvPr>
            <p:extLst>
              <p:ext uri="{D42A27DB-BD31-4B8C-83A1-F6EECF244321}">
                <p14:modId xmlns:p14="http://schemas.microsoft.com/office/powerpoint/2010/main" val="1136230942"/>
              </p:ext>
            </p:extLst>
          </p:nvPr>
        </p:nvGraphicFramePr>
        <p:xfrm>
          <a:off x="436097" y="1388912"/>
          <a:ext cx="10924630" cy="4846686"/>
        </p:xfrm>
        <a:graphic>
          <a:graphicData uri="http://schemas.openxmlformats.org/drawingml/2006/table">
            <a:tbl>
              <a:tblPr firstRow="1" bandRow="1">
                <a:tableStyleId>{5C22544A-7EE6-4342-B048-85BDC9FD1C3A}</a:tableStyleId>
              </a:tblPr>
              <a:tblGrid>
                <a:gridCol w="2065744">
                  <a:extLst>
                    <a:ext uri="{9D8B030D-6E8A-4147-A177-3AD203B41FA5}">
                      <a16:colId xmlns:a16="http://schemas.microsoft.com/office/drawing/2014/main" val="1440774319"/>
                    </a:ext>
                  </a:extLst>
                </a:gridCol>
                <a:gridCol w="1476481">
                  <a:extLst>
                    <a:ext uri="{9D8B030D-6E8A-4147-A177-3AD203B41FA5}">
                      <a16:colId xmlns:a16="http://schemas.microsoft.com/office/drawing/2014/main" val="2454518607"/>
                    </a:ext>
                  </a:extLst>
                </a:gridCol>
                <a:gridCol w="1476481">
                  <a:extLst>
                    <a:ext uri="{9D8B030D-6E8A-4147-A177-3AD203B41FA5}">
                      <a16:colId xmlns:a16="http://schemas.microsoft.com/office/drawing/2014/main" val="2851584919"/>
                    </a:ext>
                  </a:extLst>
                </a:gridCol>
                <a:gridCol w="1476481">
                  <a:extLst>
                    <a:ext uri="{9D8B030D-6E8A-4147-A177-3AD203B41FA5}">
                      <a16:colId xmlns:a16="http://schemas.microsoft.com/office/drawing/2014/main" val="2843115827"/>
                    </a:ext>
                  </a:extLst>
                </a:gridCol>
                <a:gridCol w="1476481">
                  <a:extLst>
                    <a:ext uri="{9D8B030D-6E8A-4147-A177-3AD203B41FA5}">
                      <a16:colId xmlns:a16="http://schemas.microsoft.com/office/drawing/2014/main" val="575320231"/>
                    </a:ext>
                  </a:extLst>
                </a:gridCol>
                <a:gridCol w="1476481">
                  <a:extLst>
                    <a:ext uri="{9D8B030D-6E8A-4147-A177-3AD203B41FA5}">
                      <a16:colId xmlns:a16="http://schemas.microsoft.com/office/drawing/2014/main" val="2380363331"/>
                    </a:ext>
                  </a:extLst>
                </a:gridCol>
                <a:gridCol w="1476481">
                  <a:extLst>
                    <a:ext uri="{9D8B030D-6E8A-4147-A177-3AD203B41FA5}">
                      <a16:colId xmlns:a16="http://schemas.microsoft.com/office/drawing/2014/main" val="2050318746"/>
                    </a:ext>
                  </a:extLst>
                </a:gridCol>
              </a:tblGrid>
              <a:tr h="532934">
                <a:tc>
                  <a:txBody>
                    <a:bodyPr/>
                    <a:lstStyle/>
                    <a:p>
                      <a:endParaRPr kumimoji="1" lang="en-US" altLang="ja-JP" sz="1200" dirty="0">
                        <a:latin typeface="+mj-lt"/>
                      </a:endParaRPr>
                    </a:p>
                  </a:txBody>
                  <a:tcPr/>
                </a:tc>
                <a:tc>
                  <a:txBody>
                    <a:bodyPr/>
                    <a:lstStyle/>
                    <a:p>
                      <a:r>
                        <a:rPr kumimoji="1" lang="ja-JP" altLang="en-US" sz="1200" dirty="0">
                          <a:latin typeface="+mj-lt"/>
                        </a:rPr>
                        <a:t>現状</a:t>
                      </a:r>
                      <a:endParaRPr kumimoji="1" lang="en-US" altLang="ja-JP" sz="1200" dirty="0">
                        <a:latin typeface="+mj-lt"/>
                      </a:endParaRPr>
                    </a:p>
                  </a:txBody>
                  <a:tcPr/>
                </a:tc>
                <a:tc>
                  <a:txBody>
                    <a:bodyPr/>
                    <a:lstStyle/>
                    <a:p>
                      <a:r>
                        <a:rPr kumimoji="1" lang="en-US" altLang="ja-JP" sz="1200" dirty="0">
                          <a:latin typeface="+mj-lt"/>
                        </a:rPr>
                        <a:t>22</a:t>
                      </a:r>
                      <a:r>
                        <a:rPr kumimoji="1" lang="ja-JP" altLang="en-US" sz="1200" dirty="0">
                          <a:latin typeface="+mj-lt"/>
                        </a:rPr>
                        <a:t>年</a:t>
                      </a:r>
                      <a:r>
                        <a:rPr kumimoji="1" lang="en-US" altLang="ja-JP" sz="1200" dirty="0">
                          <a:latin typeface="+mj-lt"/>
                        </a:rPr>
                        <a:t>10</a:t>
                      </a:r>
                      <a:r>
                        <a:rPr kumimoji="1" lang="ja-JP" altLang="en-US" sz="1200" dirty="0">
                          <a:latin typeface="+mj-lt"/>
                        </a:rPr>
                        <a:t>月</a:t>
                      </a:r>
                      <a:endParaRPr kumimoji="1" lang="en-US" altLang="ja-JP" sz="1200" dirty="0">
                        <a:latin typeface="+mj-lt"/>
                      </a:endParaRPr>
                    </a:p>
                  </a:txBody>
                  <a:tcPr/>
                </a:tc>
                <a:tc>
                  <a:txBody>
                    <a:bodyPr/>
                    <a:lstStyle/>
                    <a:p>
                      <a:r>
                        <a:rPr kumimoji="1" lang="en-US" altLang="ja-JP" sz="1200" dirty="0">
                          <a:latin typeface="+mj-lt"/>
                        </a:rPr>
                        <a:t>23</a:t>
                      </a:r>
                      <a:r>
                        <a:rPr kumimoji="1" lang="ja-JP" altLang="en-US" sz="1200" dirty="0">
                          <a:latin typeface="+mj-lt"/>
                        </a:rPr>
                        <a:t>年</a:t>
                      </a:r>
                      <a:r>
                        <a:rPr kumimoji="1" lang="en-US" altLang="ja-JP" sz="1200" dirty="0">
                          <a:latin typeface="+mj-lt"/>
                        </a:rPr>
                        <a:t>10</a:t>
                      </a:r>
                      <a:r>
                        <a:rPr kumimoji="1" lang="ja-JP" altLang="en-US" sz="1200" dirty="0">
                          <a:latin typeface="+mj-lt"/>
                        </a:rPr>
                        <a:t>月</a:t>
                      </a:r>
                      <a:endParaRPr kumimoji="1" lang="en-US" altLang="ja-JP" sz="1200" dirty="0">
                        <a:latin typeface="+mj-lt"/>
                      </a:endParaRPr>
                    </a:p>
                  </a:txBody>
                  <a:tcPr/>
                </a:tc>
                <a:tc>
                  <a:txBody>
                    <a:bodyPr/>
                    <a:lstStyle/>
                    <a:p>
                      <a:r>
                        <a:rPr kumimoji="1" lang="en-US" altLang="ja-JP" sz="1200" dirty="0">
                          <a:latin typeface="+mj-lt"/>
                        </a:rPr>
                        <a:t>25</a:t>
                      </a:r>
                      <a:r>
                        <a:rPr kumimoji="1" lang="ja-JP" altLang="en-US" sz="1200" dirty="0">
                          <a:latin typeface="+mj-lt"/>
                        </a:rPr>
                        <a:t>年</a:t>
                      </a:r>
                      <a:r>
                        <a:rPr kumimoji="1" lang="en-US" altLang="ja-JP" sz="1200" dirty="0">
                          <a:latin typeface="+mj-lt"/>
                        </a:rPr>
                        <a:t>4</a:t>
                      </a:r>
                      <a:r>
                        <a:rPr kumimoji="1" lang="ja-JP" altLang="en-US" sz="1200" dirty="0">
                          <a:latin typeface="+mj-lt"/>
                        </a:rPr>
                        <a:t>月</a:t>
                      </a:r>
                    </a:p>
                  </a:txBody>
                  <a:tcPr/>
                </a:tc>
                <a:tc>
                  <a:txBody>
                    <a:bodyPr/>
                    <a:lstStyle/>
                    <a:p>
                      <a:pPr marL="0" marR="0" lvl="0" indent="0" algn="l" defTabSz="914332" rtl="0" eaLnBrk="1" fontAlgn="auto" latinLnBrk="0" hangingPunct="1">
                        <a:lnSpc>
                          <a:spcPct val="100000"/>
                        </a:lnSpc>
                        <a:spcBef>
                          <a:spcPts val="0"/>
                        </a:spcBef>
                        <a:spcAft>
                          <a:spcPts val="0"/>
                        </a:spcAft>
                        <a:buClrTx/>
                        <a:buSzTx/>
                        <a:buFontTx/>
                        <a:buNone/>
                        <a:tabLst/>
                        <a:defRPr/>
                      </a:pPr>
                      <a:r>
                        <a:rPr kumimoji="1" lang="en-US" altLang="ja-JP" sz="1200" dirty="0">
                          <a:latin typeface="+mj-lt"/>
                        </a:rPr>
                        <a:t>27</a:t>
                      </a:r>
                      <a:r>
                        <a:rPr kumimoji="1" lang="ja-JP" altLang="en-US" sz="1200" dirty="0">
                          <a:latin typeface="+mj-lt"/>
                        </a:rPr>
                        <a:t>年</a:t>
                      </a:r>
                      <a:r>
                        <a:rPr kumimoji="1" lang="en-US" altLang="ja-JP" sz="1200" dirty="0">
                          <a:latin typeface="+mj-lt"/>
                        </a:rPr>
                        <a:t>10</a:t>
                      </a:r>
                      <a:r>
                        <a:rPr kumimoji="1" lang="ja-JP" altLang="en-US" sz="1200" dirty="0">
                          <a:latin typeface="+mj-lt"/>
                        </a:rPr>
                        <a:t>月</a:t>
                      </a:r>
                    </a:p>
                  </a:txBody>
                  <a:tcPr/>
                </a:tc>
                <a:tc>
                  <a:txBody>
                    <a:bodyPr/>
                    <a:lstStyle/>
                    <a:p>
                      <a:pPr marL="0" marR="0" lvl="0" indent="0" algn="l" defTabSz="914332" rtl="0" eaLnBrk="1" fontAlgn="auto" latinLnBrk="0" hangingPunct="1">
                        <a:lnSpc>
                          <a:spcPct val="100000"/>
                        </a:lnSpc>
                        <a:spcBef>
                          <a:spcPts val="0"/>
                        </a:spcBef>
                        <a:spcAft>
                          <a:spcPts val="0"/>
                        </a:spcAft>
                        <a:buClrTx/>
                        <a:buSzTx/>
                        <a:buFontTx/>
                        <a:buNone/>
                        <a:tabLst/>
                        <a:defRPr/>
                      </a:pPr>
                      <a:r>
                        <a:rPr kumimoji="1" lang="en-US" altLang="ja-JP" sz="1200" dirty="0">
                          <a:latin typeface="+mj-lt"/>
                        </a:rPr>
                        <a:t>28</a:t>
                      </a:r>
                      <a:r>
                        <a:rPr kumimoji="1" lang="ja-JP" altLang="en-US" sz="1200" dirty="0">
                          <a:latin typeface="+mj-lt"/>
                        </a:rPr>
                        <a:t>年</a:t>
                      </a:r>
                      <a:r>
                        <a:rPr kumimoji="1" lang="en-US" altLang="ja-JP" sz="1200" dirty="0">
                          <a:latin typeface="+mj-lt"/>
                        </a:rPr>
                        <a:t>10</a:t>
                      </a:r>
                      <a:r>
                        <a:rPr kumimoji="1" lang="ja-JP" altLang="en-US" sz="1200" dirty="0">
                          <a:latin typeface="+mj-lt"/>
                        </a:rPr>
                        <a:t>月　</a:t>
                      </a:r>
                      <a:endParaRPr kumimoji="1" lang="en-US" altLang="ja-JP" sz="1200" dirty="0">
                        <a:latin typeface="+mj-lt"/>
                      </a:endParaRPr>
                    </a:p>
                    <a:p>
                      <a:pPr marL="0" marR="0" lvl="0" indent="0" algn="l" defTabSz="914332" rtl="0" eaLnBrk="1" fontAlgn="auto" latinLnBrk="0" hangingPunct="1">
                        <a:lnSpc>
                          <a:spcPct val="100000"/>
                        </a:lnSpc>
                        <a:spcBef>
                          <a:spcPts val="0"/>
                        </a:spcBef>
                        <a:spcAft>
                          <a:spcPts val="0"/>
                        </a:spcAft>
                        <a:buClrTx/>
                        <a:buSzTx/>
                        <a:buFontTx/>
                        <a:buNone/>
                        <a:tabLst/>
                        <a:defRPr/>
                      </a:pPr>
                      <a:r>
                        <a:rPr kumimoji="1" lang="en-US" altLang="ja-JP" sz="1200" dirty="0">
                          <a:latin typeface="+mj-lt"/>
                        </a:rPr>
                        <a:t>IPO</a:t>
                      </a:r>
                      <a:endParaRPr kumimoji="1" lang="ja-JP" altLang="en-US" sz="1200" dirty="0">
                        <a:latin typeface="+mj-lt"/>
                      </a:endParaRPr>
                    </a:p>
                  </a:txBody>
                  <a:tcPr/>
                </a:tc>
                <a:extLst>
                  <a:ext uri="{0D108BD9-81ED-4DB2-BD59-A6C34878D82A}">
                    <a16:rowId xmlns:a16="http://schemas.microsoft.com/office/drawing/2014/main" val="660463201"/>
                  </a:ext>
                </a:extLst>
              </a:tr>
              <a:tr h="663655">
                <a:tc>
                  <a:txBody>
                    <a:bodyPr/>
                    <a:lstStyle/>
                    <a:p>
                      <a:r>
                        <a:rPr kumimoji="1" lang="ja-JP" altLang="en-US" sz="1200" dirty="0">
                          <a:latin typeface="+mj-lt"/>
                        </a:rPr>
                        <a:t>発行種類</a:t>
                      </a:r>
                    </a:p>
                  </a:txBody>
                  <a:tcPr>
                    <a:solidFill>
                      <a:schemeClr val="accent1">
                        <a:lumMod val="40000"/>
                        <a:lumOff val="60000"/>
                      </a:schemeClr>
                    </a:solidFill>
                  </a:tcPr>
                </a:tc>
                <a:tc>
                  <a:txBody>
                    <a:bodyPr/>
                    <a:lstStyle/>
                    <a:p>
                      <a:pPr algn="r"/>
                      <a:r>
                        <a:rPr kumimoji="1" lang="ja-JP" altLang="en-US" sz="1200" b="0" i="0" dirty="0">
                          <a:latin typeface="+mj-lt"/>
                        </a:rPr>
                        <a:t>－</a:t>
                      </a:r>
                      <a:endParaRPr kumimoji="1" lang="en-US" altLang="ja-JP" sz="1200" b="0" i="0" dirty="0">
                        <a:latin typeface="+mj-lt"/>
                      </a:endParaRPr>
                    </a:p>
                  </a:txBody>
                  <a:tcPr>
                    <a:solidFill>
                      <a:schemeClr val="accent1">
                        <a:lumMod val="40000"/>
                        <a:lumOff val="60000"/>
                      </a:schemeClr>
                    </a:solidFill>
                  </a:tcPr>
                </a:tc>
                <a:tc>
                  <a:txBody>
                    <a:bodyPr/>
                    <a:lstStyle/>
                    <a:p>
                      <a:pPr algn="r"/>
                      <a:r>
                        <a:rPr kumimoji="1" lang="en-US" altLang="ja-JP" sz="1200" dirty="0">
                          <a:latin typeface="+mj-lt"/>
                        </a:rPr>
                        <a:t>J-KISS</a:t>
                      </a:r>
                    </a:p>
                  </a:txBody>
                  <a:tcPr>
                    <a:solidFill>
                      <a:schemeClr val="accent1">
                        <a:lumMod val="40000"/>
                        <a:lumOff val="60000"/>
                      </a:schemeClr>
                    </a:solidFill>
                  </a:tcPr>
                </a:tc>
                <a:tc>
                  <a:txBody>
                    <a:bodyPr/>
                    <a:lstStyle/>
                    <a:p>
                      <a:pPr algn="r"/>
                      <a:r>
                        <a:rPr kumimoji="1" lang="en-US" altLang="ja-JP" sz="1200" dirty="0">
                          <a:latin typeface="+mj-lt"/>
                        </a:rPr>
                        <a:t>A</a:t>
                      </a:r>
                      <a:r>
                        <a:rPr kumimoji="1" lang="ja-JP" altLang="en-US" sz="1200" dirty="0">
                          <a:latin typeface="+mj-lt"/>
                        </a:rPr>
                        <a:t>種優先株</a:t>
                      </a:r>
                    </a:p>
                  </a:txBody>
                  <a:tcPr>
                    <a:solidFill>
                      <a:schemeClr val="accent1">
                        <a:lumMod val="40000"/>
                        <a:lumOff val="60000"/>
                      </a:schemeClr>
                    </a:solidFill>
                  </a:tcPr>
                </a:tc>
                <a:tc>
                  <a:txBody>
                    <a:bodyPr/>
                    <a:lstStyle/>
                    <a:p>
                      <a:pPr algn="r"/>
                      <a:r>
                        <a:rPr kumimoji="1" lang="en-US" altLang="ja-JP" sz="1200" dirty="0">
                          <a:latin typeface="+mj-lt"/>
                        </a:rPr>
                        <a:t>B</a:t>
                      </a:r>
                      <a:r>
                        <a:rPr kumimoji="1" lang="ja-JP" altLang="en-US" sz="1200" dirty="0">
                          <a:latin typeface="+mj-lt"/>
                        </a:rPr>
                        <a:t>種優先株</a:t>
                      </a:r>
                    </a:p>
                  </a:txBody>
                  <a:tcPr>
                    <a:solidFill>
                      <a:schemeClr val="accent1">
                        <a:lumMod val="40000"/>
                        <a:lumOff val="60000"/>
                      </a:schemeClr>
                    </a:solidFill>
                  </a:tcPr>
                </a:tc>
                <a:tc>
                  <a:txBody>
                    <a:bodyPr/>
                    <a:lstStyle/>
                    <a:p>
                      <a:pPr algn="r"/>
                      <a:r>
                        <a:rPr kumimoji="1" lang="en-US" altLang="ja-JP" sz="1200" dirty="0">
                          <a:latin typeface="+mj-lt"/>
                        </a:rPr>
                        <a:t>C</a:t>
                      </a:r>
                      <a:r>
                        <a:rPr kumimoji="1" lang="ja-JP" altLang="en-US" sz="1200" dirty="0">
                          <a:latin typeface="+mj-lt"/>
                        </a:rPr>
                        <a:t>種優先株</a:t>
                      </a:r>
                    </a:p>
                  </a:txBody>
                  <a:tcPr>
                    <a:solidFill>
                      <a:schemeClr val="accent1">
                        <a:lumMod val="40000"/>
                        <a:lumOff val="60000"/>
                      </a:schemeClr>
                    </a:solidFill>
                  </a:tcPr>
                </a:tc>
                <a:tc>
                  <a:txBody>
                    <a:bodyPr/>
                    <a:lstStyle/>
                    <a:p>
                      <a:pPr algn="r"/>
                      <a:r>
                        <a:rPr kumimoji="1" lang="ja-JP" altLang="en-US" sz="1200" dirty="0">
                          <a:latin typeface="+mj-lt"/>
                        </a:rPr>
                        <a:t>普通株</a:t>
                      </a:r>
                    </a:p>
                  </a:txBody>
                  <a:tcPr>
                    <a:solidFill>
                      <a:schemeClr val="accent1">
                        <a:lumMod val="40000"/>
                        <a:lumOff val="60000"/>
                      </a:schemeClr>
                    </a:solidFill>
                  </a:tcPr>
                </a:tc>
                <a:extLst>
                  <a:ext uri="{0D108BD9-81ED-4DB2-BD59-A6C34878D82A}">
                    <a16:rowId xmlns:a16="http://schemas.microsoft.com/office/drawing/2014/main" val="186711151"/>
                  </a:ext>
                </a:extLst>
              </a:tr>
              <a:tr h="663655">
                <a:tc>
                  <a:txBody>
                    <a:bodyPr/>
                    <a:lstStyle/>
                    <a:p>
                      <a:r>
                        <a:rPr kumimoji="1" lang="en-US" altLang="ja-JP" sz="1200" dirty="0">
                          <a:latin typeface="+mj-lt"/>
                        </a:rPr>
                        <a:t>POST</a:t>
                      </a:r>
                      <a:r>
                        <a:rPr kumimoji="1" lang="ja-JP" altLang="en-US" sz="1200" dirty="0">
                          <a:latin typeface="+mj-lt"/>
                        </a:rPr>
                        <a:t>時価総額</a:t>
                      </a:r>
                    </a:p>
                  </a:txBody>
                  <a:tcPr>
                    <a:solidFill>
                      <a:schemeClr val="bg2">
                        <a:lumMod val="90000"/>
                      </a:schemeClr>
                    </a:solidFill>
                  </a:tcPr>
                </a:tc>
                <a:tc>
                  <a:txBody>
                    <a:bodyPr/>
                    <a:lstStyle/>
                    <a:p>
                      <a:pPr algn="r"/>
                      <a:r>
                        <a:rPr kumimoji="1" lang="en-US" altLang="ja-JP" sz="1200" b="0" i="0" dirty="0">
                          <a:latin typeface="+mj-lt"/>
                        </a:rPr>
                        <a:t>280</a:t>
                      </a:r>
                    </a:p>
                  </a:txBody>
                  <a:tcPr>
                    <a:solidFill>
                      <a:schemeClr val="bg2">
                        <a:lumMod val="90000"/>
                      </a:schemeClr>
                    </a:solidFill>
                  </a:tcPr>
                </a:tc>
                <a:tc>
                  <a:txBody>
                    <a:bodyPr/>
                    <a:lstStyle/>
                    <a:p>
                      <a:pPr algn="r"/>
                      <a:r>
                        <a:rPr kumimoji="1" lang="en-US" altLang="ja-JP" sz="1200" i="0" dirty="0">
                          <a:latin typeface="+mj-lt"/>
                        </a:rPr>
                        <a:t>308</a:t>
                      </a:r>
                    </a:p>
                  </a:txBody>
                  <a:tcPr>
                    <a:solidFill>
                      <a:schemeClr val="bg2">
                        <a:lumMod val="90000"/>
                      </a:schemeClr>
                    </a:solidFill>
                  </a:tcPr>
                </a:tc>
                <a:tc>
                  <a:txBody>
                    <a:bodyPr/>
                    <a:lstStyle/>
                    <a:p>
                      <a:pPr algn="r"/>
                      <a:r>
                        <a:rPr kumimoji="1" lang="en-US" altLang="ja-JP" sz="1200" i="0" dirty="0">
                          <a:latin typeface="+mj-lt"/>
                        </a:rPr>
                        <a:t>1,400</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2,700</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3,800</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10,500</a:t>
                      </a:r>
                      <a:endParaRPr kumimoji="1" lang="ja-JP" altLang="en-US" sz="1200" i="0" dirty="0">
                        <a:latin typeface="+mj-lt"/>
                      </a:endParaRPr>
                    </a:p>
                  </a:txBody>
                  <a:tcPr>
                    <a:solidFill>
                      <a:schemeClr val="bg2">
                        <a:lumMod val="90000"/>
                      </a:schemeClr>
                    </a:solidFill>
                  </a:tcPr>
                </a:tc>
                <a:extLst>
                  <a:ext uri="{0D108BD9-81ED-4DB2-BD59-A6C34878D82A}">
                    <a16:rowId xmlns:a16="http://schemas.microsoft.com/office/drawing/2014/main" val="1618498192"/>
                  </a:ext>
                </a:extLst>
              </a:tr>
              <a:tr h="626784">
                <a:tc>
                  <a:txBody>
                    <a:bodyPr/>
                    <a:lstStyle/>
                    <a:p>
                      <a:pPr algn="l"/>
                      <a:r>
                        <a:rPr kumimoji="1" lang="ja-JP" altLang="en-US" sz="1200" i="1" dirty="0">
                          <a:latin typeface="+mj-lt"/>
                        </a:rPr>
                        <a:t>調達額　</a:t>
                      </a:r>
                    </a:p>
                  </a:txBody>
                  <a:tcPr>
                    <a:solidFill>
                      <a:schemeClr val="bg2">
                        <a:lumMod val="90000"/>
                      </a:schemeClr>
                    </a:solidFill>
                  </a:tcPr>
                </a:tc>
                <a:tc>
                  <a:txBody>
                    <a:bodyPr/>
                    <a:lstStyle/>
                    <a:p>
                      <a:pPr algn="r"/>
                      <a:r>
                        <a:rPr kumimoji="1" lang="ja-JP" altLang="en-US" sz="1200" b="0" i="0" dirty="0">
                          <a:latin typeface="+mj-lt"/>
                        </a:rPr>
                        <a:t>－</a:t>
                      </a:r>
                    </a:p>
                  </a:txBody>
                  <a:tcPr>
                    <a:solidFill>
                      <a:schemeClr val="bg2">
                        <a:lumMod val="90000"/>
                      </a:schemeClr>
                    </a:solidFill>
                  </a:tcPr>
                </a:tc>
                <a:tc>
                  <a:txBody>
                    <a:bodyPr/>
                    <a:lstStyle/>
                    <a:p>
                      <a:pPr algn="r"/>
                      <a:r>
                        <a:rPr kumimoji="1" lang="en-US" altLang="ja-JP" sz="1200" i="0" dirty="0">
                          <a:latin typeface="+mj-lt"/>
                        </a:rPr>
                        <a:t>20</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300</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600</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200</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1,000</a:t>
                      </a:r>
                      <a:endParaRPr kumimoji="1" lang="ja-JP" altLang="en-US" sz="1200" i="0" dirty="0">
                        <a:latin typeface="+mj-lt"/>
                      </a:endParaRPr>
                    </a:p>
                  </a:txBody>
                  <a:tcPr>
                    <a:solidFill>
                      <a:schemeClr val="bg2">
                        <a:lumMod val="90000"/>
                      </a:schemeClr>
                    </a:solidFill>
                  </a:tcPr>
                </a:tc>
                <a:extLst>
                  <a:ext uri="{0D108BD9-81ED-4DB2-BD59-A6C34878D82A}">
                    <a16:rowId xmlns:a16="http://schemas.microsoft.com/office/drawing/2014/main" val="529223047"/>
                  </a:ext>
                </a:extLst>
              </a:tr>
              <a:tr h="626784">
                <a:tc>
                  <a:txBody>
                    <a:bodyPr/>
                    <a:lstStyle/>
                    <a:p>
                      <a:pPr algn="l"/>
                      <a:r>
                        <a:rPr kumimoji="1" lang="ja-JP" altLang="en-US" sz="1200" i="1" dirty="0">
                          <a:latin typeface="+mj-lt"/>
                        </a:rPr>
                        <a:t>株価</a:t>
                      </a:r>
                    </a:p>
                  </a:txBody>
                  <a:tcPr>
                    <a:solidFill>
                      <a:schemeClr val="bg2">
                        <a:lumMod val="90000"/>
                      </a:schemeClr>
                    </a:solidFill>
                  </a:tcPr>
                </a:tc>
                <a:tc>
                  <a:txBody>
                    <a:bodyPr/>
                    <a:lstStyle/>
                    <a:p>
                      <a:pPr algn="r"/>
                      <a:r>
                        <a:rPr kumimoji="1" lang="en-US" altLang="ja-JP" sz="1200" b="0" i="0" dirty="0">
                          <a:latin typeface="+mj-lt"/>
                        </a:rPr>
                        <a:t>2,800</a:t>
                      </a:r>
                      <a:endParaRPr kumimoji="1" lang="ja-JP" altLang="en-US" sz="1200" b="0" i="0" dirty="0">
                        <a:latin typeface="+mj-lt"/>
                      </a:endParaRPr>
                    </a:p>
                  </a:txBody>
                  <a:tcPr>
                    <a:solidFill>
                      <a:schemeClr val="bg2">
                        <a:lumMod val="90000"/>
                      </a:schemeClr>
                    </a:solidFill>
                  </a:tcPr>
                </a:tc>
                <a:tc>
                  <a:txBody>
                    <a:bodyPr/>
                    <a:lstStyle/>
                    <a:p>
                      <a:pPr algn="r"/>
                      <a:r>
                        <a:rPr kumimoji="1" lang="en-US" altLang="ja-JP" sz="1200" i="0" dirty="0">
                          <a:latin typeface="+mj-lt"/>
                        </a:rPr>
                        <a:t>2,800</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10,000</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15,000</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20,000</a:t>
                      </a:r>
                    </a:p>
                  </a:txBody>
                  <a:tcPr>
                    <a:solidFill>
                      <a:schemeClr val="bg2">
                        <a:lumMod val="90000"/>
                      </a:schemeClr>
                    </a:solidFill>
                  </a:tcPr>
                </a:tc>
                <a:tc>
                  <a:txBody>
                    <a:bodyPr/>
                    <a:lstStyle/>
                    <a:p>
                      <a:pPr marL="0" marR="0" lvl="0" indent="0" algn="r" defTabSz="914332" rtl="0" eaLnBrk="1" fontAlgn="auto" latinLnBrk="0" hangingPunct="1">
                        <a:lnSpc>
                          <a:spcPct val="100000"/>
                        </a:lnSpc>
                        <a:spcBef>
                          <a:spcPts val="0"/>
                        </a:spcBef>
                        <a:spcAft>
                          <a:spcPts val="0"/>
                        </a:spcAft>
                        <a:buClrTx/>
                        <a:buSzTx/>
                        <a:buFontTx/>
                        <a:buNone/>
                        <a:tabLst/>
                        <a:defRPr/>
                      </a:pPr>
                      <a:r>
                        <a:rPr kumimoji="1" lang="en-US" altLang="ja-JP" sz="1200" i="0" dirty="0">
                          <a:latin typeface="+mj-lt"/>
                        </a:rPr>
                        <a:t>50,000</a:t>
                      </a:r>
                    </a:p>
                  </a:txBody>
                  <a:tcPr>
                    <a:solidFill>
                      <a:schemeClr val="bg2">
                        <a:lumMod val="90000"/>
                      </a:schemeClr>
                    </a:solidFill>
                  </a:tcPr>
                </a:tc>
                <a:extLst>
                  <a:ext uri="{0D108BD9-81ED-4DB2-BD59-A6C34878D82A}">
                    <a16:rowId xmlns:a16="http://schemas.microsoft.com/office/drawing/2014/main" val="1105880539"/>
                  </a:ext>
                </a:extLst>
              </a:tr>
              <a:tr h="1106090">
                <a:tc>
                  <a:txBody>
                    <a:bodyPr/>
                    <a:lstStyle/>
                    <a:p>
                      <a:pPr algn="l"/>
                      <a:r>
                        <a:rPr kumimoji="1" lang="ja-JP" altLang="en-US" sz="1200" dirty="0">
                          <a:latin typeface="+mj-lt"/>
                        </a:rPr>
                        <a:t>発行済株式数</a:t>
                      </a:r>
                      <a:endParaRPr kumimoji="1" lang="en-US" altLang="ja-JP" sz="1200" dirty="0">
                        <a:latin typeface="+mj-lt"/>
                      </a:endParaRPr>
                    </a:p>
                    <a:p>
                      <a:pPr algn="l"/>
                      <a:r>
                        <a:rPr kumimoji="1" lang="ja-JP" altLang="en-US" sz="1200" dirty="0">
                          <a:latin typeface="+mj-lt"/>
                        </a:rPr>
                        <a:t>（潜在込み）</a:t>
                      </a:r>
                    </a:p>
                  </a:txBody>
                  <a:tcPr>
                    <a:solidFill>
                      <a:schemeClr val="bg2">
                        <a:lumMod val="90000"/>
                      </a:schemeClr>
                    </a:solidFill>
                  </a:tcPr>
                </a:tc>
                <a:tc>
                  <a:txBody>
                    <a:bodyPr/>
                    <a:lstStyle/>
                    <a:p>
                      <a:pPr algn="r"/>
                      <a:r>
                        <a:rPr kumimoji="1" lang="en-US" altLang="ja-JP" sz="1200" b="0" i="0" dirty="0">
                          <a:latin typeface="+mj-lt"/>
                        </a:rPr>
                        <a:t>100,000</a:t>
                      </a:r>
                      <a:endParaRPr kumimoji="1" lang="ja-JP" altLang="en-US" sz="1200" b="0" i="0" dirty="0">
                        <a:latin typeface="+mj-lt"/>
                      </a:endParaRPr>
                    </a:p>
                  </a:txBody>
                  <a:tcPr>
                    <a:solidFill>
                      <a:schemeClr val="bg2">
                        <a:lumMod val="90000"/>
                      </a:schemeClr>
                    </a:solidFill>
                  </a:tcPr>
                </a:tc>
                <a:tc>
                  <a:txBody>
                    <a:bodyPr/>
                    <a:lstStyle/>
                    <a:p>
                      <a:pPr algn="r"/>
                      <a:r>
                        <a:rPr kumimoji="1" lang="en-US" altLang="ja-JP" sz="1200" i="0" dirty="0">
                          <a:latin typeface="+mj-lt"/>
                        </a:rPr>
                        <a:t>110,000</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140,000</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180,000</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190,000</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210,000</a:t>
                      </a:r>
                      <a:endParaRPr kumimoji="1" lang="ja-JP" altLang="en-US" sz="1200" i="0" dirty="0">
                        <a:latin typeface="+mj-lt"/>
                      </a:endParaRPr>
                    </a:p>
                  </a:txBody>
                  <a:tcPr>
                    <a:solidFill>
                      <a:schemeClr val="bg2">
                        <a:lumMod val="90000"/>
                      </a:schemeClr>
                    </a:solidFill>
                  </a:tcPr>
                </a:tc>
                <a:extLst>
                  <a:ext uri="{0D108BD9-81ED-4DB2-BD59-A6C34878D82A}">
                    <a16:rowId xmlns:a16="http://schemas.microsoft.com/office/drawing/2014/main" val="1794637702"/>
                  </a:ext>
                </a:extLst>
              </a:tr>
              <a:tr h="626784">
                <a:tc>
                  <a:txBody>
                    <a:bodyPr/>
                    <a:lstStyle/>
                    <a:p>
                      <a:pPr algn="l"/>
                      <a:r>
                        <a:rPr kumimoji="1" lang="ja-JP" altLang="en-US" sz="1200" i="1" dirty="0">
                          <a:latin typeface="+mj-lt"/>
                        </a:rPr>
                        <a:t>経営陣シェア</a:t>
                      </a:r>
                    </a:p>
                  </a:txBody>
                  <a:tcPr>
                    <a:solidFill>
                      <a:schemeClr val="bg2">
                        <a:lumMod val="90000"/>
                      </a:schemeClr>
                    </a:solidFill>
                  </a:tcPr>
                </a:tc>
                <a:tc>
                  <a:txBody>
                    <a:bodyPr/>
                    <a:lstStyle/>
                    <a:p>
                      <a:pPr algn="r"/>
                      <a:r>
                        <a:rPr kumimoji="1" lang="en-US" altLang="ja-JP" sz="1200" b="0" i="0" dirty="0">
                          <a:latin typeface="+mj-lt"/>
                        </a:rPr>
                        <a:t>100.0%</a:t>
                      </a:r>
                    </a:p>
                  </a:txBody>
                  <a:tcPr>
                    <a:solidFill>
                      <a:schemeClr val="bg2">
                        <a:lumMod val="90000"/>
                      </a:schemeClr>
                    </a:solidFill>
                  </a:tcPr>
                </a:tc>
                <a:tc>
                  <a:txBody>
                    <a:bodyPr/>
                    <a:lstStyle/>
                    <a:p>
                      <a:pPr algn="r"/>
                      <a:r>
                        <a:rPr kumimoji="1" lang="en-US" altLang="ja-JP" sz="1200" i="0" dirty="0">
                          <a:latin typeface="+mj-lt"/>
                        </a:rPr>
                        <a:t>90.9%</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71.4%</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55.5%</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52.6%</a:t>
                      </a:r>
                      <a:endParaRPr kumimoji="1" lang="ja-JP" altLang="en-US" sz="1200" i="0" dirty="0">
                        <a:latin typeface="+mj-lt"/>
                      </a:endParaRPr>
                    </a:p>
                  </a:txBody>
                  <a:tcPr>
                    <a:solidFill>
                      <a:schemeClr val="bg2">
                        <a:lumMod val="90000"/>
                      </a:schemeClr>
                    </a:solidFill>
                  </a:tcPr>
                </a:tc>
                <a:tc>
                  <a:txBody>
                    <a:bodyPr/>
                    <a:lstStyle/>
                    <a:p>
                      <a:pPr algn="r"/>
                      <a:r>
                        <a:rPr kumimoji="1" lang="en-US" altLang="ja-JP" sz="1200" i="0" dirty="0">
                          <a:latin typeface="+mj-lt"/>
                        </a:rPr>
                        <a:t>47.6%</a:t>
                      </a:r>
                      <a:endParaRPr kumimoji="1" lang="ja-JP" altLang="en-US" sz="1200" i="0" dirty="0">
                        <a:latin typeface="+mj-lt"/>
                      </a:endParaRPr>
                    </a:p>
                  </a:txBody>
                  <a:tcPr>
                    <a:solidFill>
                      <a:schemeClr val="bg2">
                        <a:lumMod val="90000"/>
                      </a:schemeClr>
                    </a:solidFill>
                  </a:tcPr>
                </a:tc>
                <a:extLst>
                  <a:ext uri="{0D108BD9-81ED-4DB2-BD59-A6C34878D82A}">
                    <a16:rowId xmlns:a16="http://schemas.microsoft.com/office/drawing/2014/main" val="18861068"/>
                  </a:ext>
                </a:extLst>
              </a:tr>
            </a:tbl>
          </a:graphicData>
        </a:graphic>
      </p:graphicFrame>
      <p:sp>
        <p:nvSpPr>
          <p:cNvPr id="8" name="コンテンツ プレースホルダー 6">
            <a:extLst>
              <a:ext uri="{FF2B5EF4-FFF2-40B4-BE49-F238E27FC236}">
                <a16:creationId xmlns:a16="http://schemas.microsoft.com/office/drawing/2014/main" id="{BA44BA80-FFB8-7DD5-B2B5-07B3595F42E9}"/>
              </a:ext>
            </a:extLst>
          </p:cNvPr>
          <p:cNvSpPr txBox="1">
            <a:spLocks/>
          </p:cNvSpPr>
          <p:nvPr/>
        </p:nvSpPr>
        <p:spPr>
          <a:xfrm>
            <a:off x="436097" y="738333"/>
            <a:ext cx="11282291" cy="650579"/>
          </a:xfrm>
          <a:prstGeom prst="rect">
            <a:avLst/>
          </a:prstGeom>
        </p:spPr>
        <p:txBody>
          <a:bodyPr>
            <a:normAutofit/>
          </a:bodyPr>
          <a:lstStyle>
            <a:lvl1pPr marL="228584" indent="-228584" algn="l" defTabSz="914332" rtl="0" eaLnBrk="1" latinLnBrk="0" hangingPunct="1">
              <a:lnSpc>
                <a:spcPct val="100000"/>
              </a:lnSpc>
              <a:spcBef>
                <a:spcPts val="1000"/>
              </a:spcBef>
              <a:buFont typeface="Arial" panose="020B0604020202020204" pitchFamily="34" charset="0"/>
              <a:buChar char="•"/>
              <a:defRPr kumimoji="1" sz="1800" kern="1200">
                <a:solidFill>
                  <a:schemeClr val="tx1"/>
                </a:solidFill>
                <a:latin typeface="游ゴシック" panose="020B0400000000000000" pitchFamily="50" charset="-128"/>
                <a:ea typeface="游ゴシック" panose="020B0400000000000000" pitchFamily="50" charset="-128"/>
                <a:cs typeface="+mn-cs"/>
              </a:defRPr>
            </a:lvl1pPr>
            <a:lvl2pPr marL="685750" indent="-228584" algn="l" defTabSz="914332" rtl="0" eaLnBrk="1" latinLnBrk="0" hangingPunct="1">
              <a:lnSpc>
                <a:spcPct val="100000"/>
              </a:lnSpc>
              <a:spcBef>
                <a:spcPts val="500"/>
              </a:spcBef>
              <a:buFont typeface="Arial" panose="020B0604020202020204" pitchFamily="34" charset="0"/>
              <a:buChar char="•"/>
              <a:defRPr kumimoji="1" sz="1800" kern="1200">
                <a:solidFill>
                  <a:schemeClr val="tx1"/>
                </a:solidFill>
                <a:latin typeface="游ゴシック" panose="020B0400000000000000" pitchFamily="50" charset="-128"/>
                <a:ea typeface="游ゴシック" panose="020B0400000000000000" pitchFamily="50" charset="-128"/>
                <a:cs typeface="+mn-cs"/>
              </a:defRPr>
            </a:lvl2pPr>
            <a:lvl3pPr marL="1142914" indent="-228584" algn="l" defTabSz="914332" rtl="0" eaLnBrk="1" latinLnBrk="0" hangingPunct="1">
              <a:lnSpc>
                <a:spcPct val="100000"/>
              </a:lnSpc>
              <a:spcBef>
                <a:spcPts val="500"/>
              </a:spcBef>
              <a:buFont typeface="Arial" panose="020B0604020202020204" pitchFamily="34" charset="0"/>
              <a:buChar char="•"/>
              <a:defRPr kumimoji="1" sz="1800" kern="1200">
                <a:solidFill>
                  <a:schemeClr val="tx1"/>
                </a:solidFill>
                <a:latin typeface="游ゴシック" panose="020B0400000000000000" pitchFamily="50" charset="-128"/>
                <a:ea typeface="游ゴシック" panose="020B0400000000000000" pitchFamily="50" charset="-128"/>
                <a:cs typeface="+mn-cs"/>
              </a:defRPr>
            </a:lvl3pPr>
            <a:lvl4pPr marL="1600080" indent="-228584" algn="l" defTabSz="914332" rtl="0" eaLnBrk="1" latinLnBrk="0" hangingPunct="1">
              <a:lnSpc>
                <a:spcPct val="100000"/>
              </a:lnSpc>
              <a:spcBef>
                <a:spcPts val="500"/>
              </a:spcBef>
              <a:buFont typeface="Arial" panose="020B0604020202020204" pitchFamily="34" charset="0"/>
              <a:buChar char="•"/>
              <a:defRPr kumimoji="1" sz="1800" kern="1200">
                <a:solidFill>
                  <a:schemeClr val="tx1"/>
                </a:solidFill>
                <a:latin typeface="游ゴシック" panose="020B0400000000000000" pitchFamily="50" charset="-128"/>
                <a:ea typeface="游ゴシック" panose="020B0400000000000000" pitchFamily="50" charset="-128"/>
                <a:cs typeface="+mn-cs"/>
              </a:defRPr>
            </a:lvl4pPr>
            <a:lvl5pPr marL="2057247" indent="-228584" algn="l" defTabSz="914332" rtl="0" eaLnBrk="1" latinLnBrk="0" hangingPunct="1">
              <a:lnSpc>
                <a:spcPct val="100000"/>
              </a:lnSpc>
              <a:spcBef>
                <a:spcPts val="500"/>
              </a:spcBef>
              <a:buFont typeface="Arial" panose="020B0604020202020204" pitchFamily="34" charset="0"/>
              <a:buChar char="•"/>
              <a:defRPr kumimoji="1" sz="1800" kern="1200">
                <a:solidFill>
                  <a:schemeClr val="tx1"/>
                </a:solidFill>
                <a:latin typeface="游ゴシック" panose="020B0400000000000000" pitchFamily="50" charset="-128"/>
                <a:ea typeface="游ゴシック" panose="020B0400000000000000" pitchFamily="50" charset="-128"/>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800" dirty="0"/>
              <a:t>IPO</a:t>
            </a:r>
            <a:r>
              <a:rPr lang="ja-JP" altLang="en-US" sz="1800" dirty="0"/>
              <a:t>までの資本政策（調達方法、資金調達額、バリュエーション、株価、株数、シェア等）</a:t>
            </a:r>
            <a:endParaRPr lang="en-US" altLang="ja-JP" sz="1800" dirty="0"/>
          </a:p>
        </p:txBody>
      </p:sp>
    </p:spTree>
    <p:extLst>
      <p:ext uri="{BB962C8B-B14F-4D97-AF65-F5344CB8AC3E}">
        <p14:creationId xmlns:p14="http://schemas.microsoft.com/office/powerpoint/2010/main" val="27450025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a:extLst>
              <a:ext uri="{FF2B5EF4-FFF2-40B4-BE49-F238E27FC236}">
                <a16:creationId xmlns:a16="http://schemas.microsoft.com/office/drawing/2014/main" id="{4C0AAF93-819F-A4D6-6515-35866319DC7C}"/>
              </a:ext>
            </a:extLst>
          </p:cNvPr>
          <p:cNvSpPr>
            <a:spLocks noGrp="1"/>
          </p:cNvSpPr>
          <p:nvPr>
            <p:ph type="ftr" sz="quarter" idx="11"/>
          </p:nvPr>
        </p:nvSpPr>
        <p:spPr/>
        <p:txBody>
          <a:bodyPr/>
          <a:lstStyle/>
          <a:p>
            <a:r>
              <a:rPr lang="en-US" altLang="ja-JP"/>
              <a:t>© 2022 Adlib Tech Ventures, Inc. All Rights Reserved. &lt;Confidential&gt;</a:t>
            </a:r>
            <a:endParaRPr lang="ja-JP" altLang="en-US" dirty="0"/>
          </a:p>
        </p:txBody>
      </p:sp>
      <p:sp>
        <p:nvSpPr>
          <p:cNvPr id="4" name="スライド番号プレースホルダー 3">
            <a:extLst>
              <a:ext uri="{FF2B5EF4-FFF2-40B4-BE49-F238E27FC236}">
                <a16:creationId xmlns:a16="http://schemas.microsoft.com/office/drawing/2014/main" id="{4AF8B550-897E-DA3A-7F65-B57C56644AF1}"/>
              </a:ext>
            </a:extLst>
          </p:cNvPr>
          <p:cNvSpPr>
            <a:spLocks noGrp="1"/>
          </p:cNvSpPr>
          <p:nvPr>
            <p:ph type="sldNum" sz="quarter" idx="12"/>
          </p:nvPr>
        </p:nvSpPr>
        <p:spPr/>
        <p:txBody>
          <a:bodyPr/>
          <a:lstStyle/>
          <a:p>
            <a:fld id="{0421D1D2-FE74-4464-B351-2B455AFAB873}" type="slidenum">
              <a:rPr lang="ja-JP" altLang="en-US" smtClean="0"/>
              <a:pPr/>
              <a:t>29</a:t>
            </a:fld>
            <a:endParaRPr lang="ja-JP" altLang="en-US" dirty="0"/>
          </a:p>
        </p:txBody>
      </p:sp>
    </p:spTree>
    <p:extLst>
      <p:ext uri="{BB962C8B-B14F-4D97-AF65-F5344CB8AC3E}">
        <p14:creationId xmlns:p14="http://schemas.microsoft.com/office/powerpoint/2010/main" val="1368398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894C1A45-230C-B1DC-D442-C86FA2E3EE24}"/>
              </a:ext>
            </a:extLst>
          </p:cNvPr>
          <p:cNvSpPr>
            <a:spLocks noGrp="1"/>
          </p:cNvSpPr>
          <p:nvPr>
            <p:ph type="sldNum" sz="quarter" idx="4"/>
          </p:nvPr>
        </p:nvSpPr>
        <p:spPr>
          <a:xfrm>
            <a:off x="436099" y="6492883"/>
            <a:ext cx="580768" cy="365125"/>
          </a:xfrm>
        </p:spPr>
        <p:txBody>
          <a:bodyPr/>
          <a:lstStyle/>
          <a:p>
            <a:fld id="{0421D1D2-FE74-4464-B351-2B455AFAB873}" type="slidenum">
              <a:rPr lang="ja-JP" altLang="en-US" smtClean="0"/>
              <a:pPr/>
              <a:t>3</a:t>
            </a:fld>
            <a:endParaRPr lang="ja-JP" altLang="en-US" dirty="0"/>
          </a:p>
        </p:txBody>
      </p:sp>
      <p:sp>
        <p:nvSpPr>
          <p:cNvPr id="4" name="フッター プレースホルダー 3">
            <a:extLst>
              <a:ext uri="{FF2B5EF4-FFF2-40B4-BE49-F238E27FC236}">
                <a16:creationId xmlns:a16="http://schemas.microsoft.com/office/drawing/2014/main" id="{3BB6621F-54AC-264D-9958-12D018FD3219}"/>
              </a:ext>
            </a:extLst>
          </p:cNvPr>
          <p:cNvSpPr>
            <a:spLocks noGrp="1"/>
          </p:cNvSpPr>
          <p:nvPr>
            <p:ph type="ftr" sz="quarter" idx="3"/>
          </p:nvPr>
        </p:nvSpPr>
        <p:spPr>
          <a:xfrm>
            <a:off x="6468766" y="6492883"/>
            <a:ext cx="5723239" cy="365125"/>
          </a:xfrm>
        </p:spPr>
        <p:txBody>
          <a:bodyPr/>
          <a:lstStyle/>
          <a:p>
            <a:r>
              <a:rPr lang="en-US" altLang="ja-JP" dirty="0"/>
              <a:t>© 2022 Adlib Tech Ventures, Inc. All Rights Reserved. &lt;Confidential&gt;</a:t>
            </a:r>
            <a:endParaRPr lang="ja-JP" altLang="en-US" dirty="0"/>
          </a:p>
        </p:txBody>
      </p:sp>
      <p:sp>
        <p:nvSpPr>
          <p:cNvPr id="5" name="タイトル 4">
            <a:extLst>
              <a:ext uri="{FF2B5EF4-FFF2-40B4-BE49-F238E27FC236}">
                <a16:creationId xmlns:a16="http://schemas.microsoft.com/office/drawing/2014/main" id="{A31B8A3E-6903-4A5F-320E-D654FC8718E1}"/>
              </a:ext>
            </a:extLst>
          </p:cNvPr>
          <p:cNvSpPr>
            <a:spLocks noGrp="1"/>
          </p:cNvSpPr>
          <p:nvPr>
            <p:ph type="title"/>
          </p:nvPr>
        </p:nvSpPr>
        <p:spPr/>
        <p:txBody>
          <a:bodyPr/>
          <a:lstStyle/>
          <a:p>
            <a:r>
              <a:rPr kumimoji="1" lang="ja-JP" altLang="en-US" dirty="0"/>
              <a:t>投資検討依頼時の添付資料</a:t>
            </a:r>
          </a:p>
        </p:txBody>
      </p:sp>
      <p:sp>
        <p:nvSpPr>
          <p:cNvPr id="51" name="テキスト ボックス 50">
            <a:extLst>
              <a:ext uri="{FF2B5EF4-FFF2-40B4-BE49-F238E27FC236}">
                <a16:creationId xmlns:a16="http://schemas.microsoft.com/office/drawing/2014/main" id="{3FE19C75-154D-AF20-6EB2-5A10221570B4}"/>
              </a:ext>
            </a:extLst>
          </p:cNvPr>
          <p:cNvSpPr txBox="1"/>
          <p:nvPr/>
        </p:nvSpPr>
        <p:spPr>
          <a:xfrm>
            <a:off x="436090" y="794995"/>
            <a:ext cx="11217476" cy="646331"/>
          </a:xfrm>
          <a:prstGeom prst="rect">
            <a:avLst/>
          </a:prstGeom>
          <a:noFill/>
        </p:spPr>
        <p:txBody>
          <a:bodyPr wrap="square" rtlCol="0">
            <a:spAutoFit/>
          </a:bodyPr>
          <a:lstStyle/>
          <a:p>
            <a:r>
              <a:rPr kumimoji="1" lang="ja-JP" altLang="en-US" dirty="0"/>
              <a:t>投資検討のご依頼をいただく際は、下記</a:t>
            </a:r>
            <a:r>
              <a:rPr kumimoji="1" lang="en-US" altLang="ja-JP" dirty="0"/>
              <a:t>10</a:t>
            </a:r>
            <a:r>
              <a:rPr kumimoji="1" lang="ja-JP" altLang="en-US" dirty="0"/>
              <a:t>項目を</a:t>
            </a:r>
            <a:r>
              <a:rPr lang="ja-JP" altLang="en-US" dirty="0"/>
              <a:t>テンプレートに沿って記載の上、ご送付願います。</a:t>
            </a:r>
            <a:endParaRPr lang="en-US" altLang="ja-JP" dirty="0"/>
          </a:p>
          <a:p>
            <a:r>
              <a:rPr lang="ja-JP" altLang="en-US" dirty="0"/>
              <a:t>（サンプルは</a:t>
            </a:r>
            <a:r>
              <a:rPr kumimoji="1" lang="ja-JP" altLang="en-US" dirty="0"/>
              <a:t>次頁以降に記載しております。）</a:t>
            </a:r>
          </a:p>
        </p:txBody>
      </p:sp>
      <p:sp>
        <p:nvSpPr>
          <p:cNvPr id="28" name="正方形/長方形 27">
            <a:extLst>
              <a:ext uri="{FF2B5EF4-FFF2-40B4-BE49-F238E27FC236}">
                <a16:creationId xmlns:a16="http://schemas.microsoft.com/office/drawing/2014/main" id="{DD6BA80A-E296-D32F-A16A-F644CD1E5BA8}"/>
              </a:ext>
            </a:extLst>
          </p:cNvPr>
          <p:cNvSpPr/>
          <p:nvPr/>
        </p:nvSpPr>
        <p:spPr>
          <a:xfrm>
            <a:off x="507678" y="1428859"/>
            <a:ext cx="2104470" cy="386354"/>
          </a:xfrm>
          <a:prstGeom prst="rect">
            <a:avLst/>
          </a:pr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bg1"/>
                </a:solidFill>
                <a:latin typeface="+mj-ea"/>
                <a:ea typeface="+mj-ea"/>
              </a:rPr>
              <a:t>項目</a:t>
            </a:r>
          </a:p>
        </p:txBody>
      </p:sp>
      <p:sp>
        <p:nvSpPr>
          <p:cNvPr id="29" name="正方形/長方形 28">
            <a:extLst>
              <a:ext uri="{FF2B5EF4-FFF2-40B4-BE49-F238E27FC236}">
                <a16:creationId xmlns:a16="http://schemas.microsoft.com/office/drawing/2014/main" id="{343D06E7-1C8D-B13B-A486-AB553B119E3C}"/>
              </a:ext>
            </a:extLst>
          </p:cNvPr>
          <p:cNvSpPr/>
          <p:nvPr/>
        </p:nvSpPr>
        <p:spPr>
          <a:xfrm>
            <a:off x="507678" y="1877361"/>
            <a:ext cx="2104470" cy="386354"/>
          </a:xfrm>
          <a:prstGeom prst="rect">
            <a:avLst/>
          </a:prstGeom>
          <a:solidFill>
            <a:schemeClr val="bg1"/>
          </a:solidFill>
          <a:ln w="19050">
            <a:solidFill>
              <a:srgbClr val="5673B6"/>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tx1"/>
                </a:solidFill>
                <a:latin typeface="+mj-ea"/>
                <a:ea typeface="+mj-ea"/>
              </a:rPr>
              <a:t>①将来の</a:t>
            </a:r>
            <a:r>
              <a:rPr kumimoji="1" lang="ja-JP" altLang="en-US" sz="1600" b="1" dirty="0">
                <a:solidFill>
                  <a:schemeClr val="tx1"/>
                </a:solidFill>
                <a:latin typeface="+mj-ea"/>
                <a:ea typeface="+mj-ea"/>
              </a:rPr>
              <a:t>ビジョン</a:t>
            </a:r>
          </a:p>
        </p:txBody>
      </p:sp>
      <p:sp>
        <p:nvSpPr>
          <p:cNvPr id="30" name="正方形/長方形 29">
            <a:extLst>
              <a:ext uri="{FF2B5EF4-FFF2-40B4-BE49-F238E27FC236}">
                <a16:creationId xmlns:a16="http://schemas.microsoft.com/office/drawing/2014/main" id="{1A58B2CB-7671-81C8-6530-6857BD0850AE}"/>
              </a:ext>
            </a:extLst>
          </p:cNvPr>
          <p:cNvSpPr/>
          <p:nvPr/>
        </p:nvSpPr>
        <p:spPr>
          <a:xfrm>
            <a:off x="507678" y="2333710"/>
            <a:ext cx="2104470" cy="386354"/>
          </a:xfrm>
          <a:prstGeom prst="rect">
            <a:avLst/>
          </a:prstGeom>
          <a:solidFill>
            <a:schemeClr val="bg1"/>
          </a:solidFill>
          <a:ln w="19050">
            <a:solidFill>
              <a:srgbClr val="5673B6"/>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solidFill>
                  <a:schemeClr val="tx1"/>
                </a:solidFill>
                <a:latin typeface="+mj-ea"/>
                <a:ea typeface="+mj-ea"/>
              </a:rPr>
              <a:t>②課題と解決策</a:t>
            </a:r>
          </a:p>
        </p:txBody>
      </p:sp>
      <p:sp>
        <p:nvSpPr>
          <p:cNvPr id="31" name="正方形/長方形 30">
            <a:extLst>
              <a:ext uri="{FF2B5EF4-FFF2-40B4-BE49-F238E27FC236}">
                <a16:creationId xmlns:a16="http://schemas.microsoft.com/office/drawing/2014/main" id="{495CB7C6-2058-F560-45B3-3E82F1CBF865}"/>
              </a:ext>
            </a:extLst>
          </p:cNvPr>
          <p:cNvSpPr/>
          <p:nvPr/>
        </p:nvSpPr>
        <p:spPr>
          <a:xfrm>
            <a:off x="507678" y="5071804"/>
            <a:ext cx="2104470" cy="386354"/>
          </a:xfrm>
          <a:prstGeom prst="rect">
            <a:avLst/>
          </a:prstGeom>
          <a:solidFill>
            <a:schemeClr val="bg1"/>
          </a:solidFill>
          <a:ln w="19050">
            <a:solidFill>
              <a:srgbClr val="5673B6"/>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tx1"/>
                </a:solidFill>
                <a:latin typeface="+mj-ea"/>
                <a:ea typeface="+mj-ea"/>
              </a:rPr>
              <a:t>⑧</a:t>
            </a:r>
            <a:r>
              <a:rPr kumimoji="1" lang="ja-JP" altLang="en-US" sz="1600" b="1" dirty="0">
                <a:solidFill>
                  <a:schemeClr val="tx1"/>
                </a:solidFill>
                <a:latin typeface="+mj-ea"/>
                <a:ea typeface="+mj-ea"/>
              </a:rPr>
              <a:t>市場規模</a:t>
            </a:r>
          </a:p>
        </p:txBody>
      </p:sp>
      <p:sp>
        <p:nvSpPr>
          <p:cNvPr id="32" name="正方形/長方形 31">
            <a:extLst>
              <a:ext uri="{FF2B5EF4-FFF2-40B4-BE49-F238E27FC236}">
                <a16:creationId xmlns:a16="http://schemas.microsoft.com/office/drawing/2014/main" id="{7FA06068-4A5C-9CFD-2C09-2411B9C790C8}"/>
              </a:ext>
            </a:extLst>
          </p:cNvPr>
          <p:cNvSpPr/>
          <p:nvPr/>
        </p:nvSpPr>
        <p:spPr>
          <a:xfrm>
            <a:off x="507678" y="2790059"/>
            <a:ext cx="2104470" cy="386354"/>
          </a:xfrm>
          <a:prstGeom prst="rect">
            <a:avLst/>
          </a:prstGeom>
          <a:solidFill>
            <a:schemeClr val="bg1"/>
          </a:solidFill>
          <a:ln w="19050">
            <a:solidFill>
              <a:srgbClr val="5673B6"/>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tx1"/>
                </a:solidFill>
                <a:latin typeface="+mj-ea"/>
                <a:ea typeface="+mj-ea"/>
              </a:rPr>
              <a:t>③</a:t>
            </a:r>
            <a:r>
              <a:rPr kumimoji="1" lang="ja-JP" altLang="en-US" sz="1600" b="1" dirty="0">
                <a:solidFill>
                  <a:schemeClr val="tx1"/>
                </a:solidFill>
                <a:latin typeface="+mj-ea"/>
                <a:ea typeface="+mj-ea"/>
              </a:rPr>
              <a:t>ビジネスモデル</a:t>
            </a:r>
          </a:p>
        </p:txBody>
      </p:sp>
      <p:sp>
        <p:nvSpPr>
          <p:cNvPr id="33" name="正方形/長方形 32">
            <a:extLst>
              <a:ext uri="{FF2B5EF4-FFF2-40B4-BE49-F238E27FC236}">
                <a16:creationId xmlns:a16="http://schemas.microsoft.com/office/drawing/2014/main" id="{7754C107-6003-6383-E966-0B8A80D4B1C2}"/>
              </a:ext>
            </a:extLst>
          </p:cNvPr>
          <p:cNvSpPr/>
          <p:nvPr/>
        </p:nvSpPr>
        <p:spPr>
          <a:xfrm>
            <a:off x="507678" y="3246408"/>
            <a:ext cx="2104470" cy="386354"/>
          </a:xfrm>
          <a:prstGeom prst="rect">
            <a:avLst/>
          </a:prstGeom>
          <a:solidFill>
            <a:schemeClr val="bg1"/>
          </a:solidFill>
          <a:ln w="19050">
            <a:solidFill>
              <a:srgbClr val="5673B6"/>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tx1"/>
                </a:solidFill>
                <a:latin typeface="+mj-ea"/>
                <a:ea typeface="+mj-ea"/>
              </a:rPr>
              <a:t>④</a:t>
            </a:r>
            <a:r>
              <a:rPr kumimoji="1" lang="ja-JP" altLang="en-US" sz="1600" b="1" dirty="0">
                <a:solidFill>
                  <a:schemeClr val="tx1"/>
                </a:solidFill>
                <a:latin typeface="+mj-ea"/>
                <a:ea typeface="+mj-ea"/>
              </a:rPr>
              <a:t>差別化要因・強み</a:t>
            </a:r>
          </a:p>
        </p:txBody>
      </p:sp>
      <p:sp>
        <p:nvSpPr>
          <p:cNvPr id="34" name="正方形/長方形 33">
            <a:extLst>
              <a:ext uri="{FF2B5EF4-FFF2-40B4-BE49-F238E27FC236}">
                <a16:creationId xmlns:a16="http://schemas.microsoft.com/office/drawing/2014/main" id="{2CCBC1BF-FD10-1194-6475-121AF23CAFC0}"/>
              </a:ext>
            </a:extLst>
          </p:cNvPr>
          <p:cNvSpPr/>
          <p:nvPr/>
        </p:nvSpPr>
        <p:spPr>
          <a:xfrm>
            <a:off x="507678" y="3702757"/>
            <a:ext cx="2104470" cy="386354"/>
          </a:xfrm>
          <a:prstGeom prst="rect">
            <a:avLst/>
          </a:prstGeom>
          <a:solidFill>
            <a:schemeClr val="bg1"/>
          </a:solidFill>
          <a:ln w="19050">
            <a:solidFill>
              <a:srgbClr val="5673B6"/>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tx1"/>
                </a:solidFill>
                <a:latin typeface="+mj-ea"/>
                <a:ea typeface="+mj-ea"/>
              </a:rPr>
              <a:t>⑤</a:t>
            </a:r>
            <a:r>
              <a:rPr kumimoji="1" lang="ja-JP" altLang="en-US" sz="1600" b="1" dirty="0">
                <a:solidFill>
                  <a:schemeClr val="tx1"/>
                </a:solidFill>
                <a:latin typeface="+mj-ea"/>
                <a:ea typeface="+mj-ea"/>
              </a:rPr>
              <a:t>競合比較</a:t>
            </a:r>
          </a:p>
        </p:txBody>
      </p:sp>
      <p:sp>
        <p:nvSpPr>
          <p:cNvPr id="35" name="正方形/長方形 34">
            <a:extLst>
              <a:ext uri="{FF2B5EF4-FFF2-40B4-BE49-F238E27FC236}">
                <a16:creationId xmlns:a16="http://schemas.microsoft.com/office/drawing/2014/main" id="{4052C014-906C-108F-461C-1CCAA4EB03C0}"/>
              </a:ext>
            </a:extLst>
          </p:cNvPr>
          <p:cNvSpPr/>
          <p:nvPr/>
        </p:nvSpPr>
        <p:spPr>
          <a:xfrm>
            <a:off x="507678" y="4159106"/>
            <a:ext cx="2104470" cy="386354"/>
          </a:xfrm>
          <a:prstGeom prst="rect">
            <a:avLst/>
          </a:prstGeom>
          <a:solidFill>
            <a:schemeClr val="bg1"/>
          </a:solidFill>
          <a:ln w="19050">
            <a:solidFill>
              <a:srgbClr val="5673B6"/>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tx1"/>
                </a:solidFill>
                <a:latin typeface="+mj-ea"/>
                <a:ea typeface="+mj-ea"/>
              </a:rPr>
              <a:t>⑥</a:t>
            </a:r>
            <a:r>
              <a:rPr kumimoji="1" lang="ja-JP" altLang="en-US" sz="1600" b="1" dirty="0">
                <a:solidFill>
                  <a:schemeClr val="tx1"/>
                </a:solidFill>
                <a:latin typeface="+mj-ea"/>
                <a:ea typeface="+mj-ea"/>
              </a:rPr>
              <a:t>成長戦略</a:t>
            </a:r>
          </a:p>
        </p:txBody>
      </p:sp>
      <p:sp>
        <p:nvSpPr>
          <p:cNvPr id="36" name="正方形/長方形 35">
            <a:extLst>
              <a:ext uri="{FF2B5EF4-FFF2-40B4-BE49-F238E27FC236}">
                <a16:creationId xmlns:a16="http://schemas.microsoft.com/office/drawing/2014/main" id="{45FD435C-DF2D-86C7-3658-4818FCCD41C2}"/>
              </a:ext>
            </a:extLst>
          </p:cNvPr>
          <p:cNvSpPr/>
          <p:nvPr/>
        </p:nvSpPr>
        <p:spPr>
          <a:xfrm>
            <a:off x="507678" y="4615455"/>
            <a:ext cx="2104470" cy="386354"/>
          </a:xfrm>
          <a:prstGeom prst="rect">
            <a:avLst/>
          </a:prstGeom>
          <a:solidFill>
            <a:schemeClr val="bg1"/>
          </a:solidFill>
          <a:ln w="19050">
            <a:solidFill>
              <a:srgbClr val="5673B6"/>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solidFill>
                  <a:schemeClr val="tx1"/>
                </a:solidFill>
                <a:latin typeface="+mj-ea"/>
                <a:ea typeface="+mj-ea"/>
              </a:rPr>
              <a:t>⑦チーム</a:t>
            </a:r>
          </a:p>
        </p:txBody>
      </p:sp>
      <p:sp>
        <p:nvSpPr>
          <p:cNvPr id="37" name="正方形/長方形 36">
            <a:extLst>
              <a:ext uri="{FF2B5EF4-FFF2-40B4-BE49-F238E27FC236}">
                <a16:creationId xmlns:a16="http://schemas.microsoft.com/office/drawing/2014/main" id="{DCF699EF-9920-0C40-D070-68A6F769C71F}"/>
              </a:ext>
            </a:extLst>
          </p:cNvPr>
          <p:cNvSpPr/>
          <p:nvPr/>
        </p:nvSpPr>
        <p:spPr>
          <a:xfrm>
            <a:off x="507678" y="5528153"/>
            <a:ext cx="2104470" cy="386354"/>
          </a:xfrm>
          <a:prstGeom prst="rect">
            <a:avLst/>
          </a:prstGeom>
          <a:solidFill>
            <a:schemeClr val="bg1"/>
          </a:solidFill>
          <a:ln w="19050">
            <a:solidFill>
              <a:srgbClr val="5673B6"/>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solidFill>
                  <a:schemeClr val="tx1"/>
                </a:solidFill>
                <a:latin typeface="+mj-ea"/>
                <a:ea typeface="+mj-ea"/>
              </a:rPr>
              <a:t>⑨事業計画</a:t>
            </a:r>
          </a:p>
        </p:txBody>
      </p:sp>
      <p:sp>
        <p:nvSpPr>
          <p:cNvPr id="38" name="正方形/長方形 37">
            <a:extLst>
              <a:ext uri="{FF2B5EF4-FFF2-40B4-BE49-F238E27FC236}">
                <a16:creationId xmlns:a16="http://schemas.microsoft.com/office/drawing/2014/main" id="{D7DC3215-8502-6CD3-8786-31503EF3A2D6}"/>
              </a:ext>
            </a:extLst>
          </p:cNvPr>
          <p:cNvSpPr/>
          <p:nvPr/>
        </p:nvSpPr>
        <p:spPr>
          <a:xfrm>
            <a:off x="507679" y="5984500"/>
            <a:ext cx="2104470" cy="351232"/>
          </a:xfrm>
          <a:prstGeom prst="rect">
            <a:avLst/>
          </a:prstGeom>
          <a:solidFill>
            <a:schemeClr val="bg1"/>
          </a:solidFill>
          <a:ln w="19050">
            <a:solidFill>
              <a:srgbClr val="5673B6"/>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a:solidFill>
                  <a:schemeClr val="tx1"/>
                </a:solidFill>
                <a:latin typeface="+mj-ea"/>
                <a:ea typeface="+mj-ea"/>
              </a:rPr>
              <a:t>⑩資本政策</a:t>
            </a:r>
            <a:endParaRPr kumimoji="1" lang="ja-JP" altLang="en-US" sz="1600" b="1" dirty="0">
              <a:solidFill>
                <a:schemeClr val="tx1"/>
              </a:solidFill>
              <a:latin typeface="+mj-ea"/>
              <a:ea typeface="+mj-ea"/>
            </a:endParaRPr>
          </a:p>
        </p:txBody>
      </p:sp>
      <p:sp>
        <p:nvSpPr>
          <p:cNvPr id="39" name="正方形/長方形 38">
            <a:extLst>
              <a:ext uri="{FF2B5EF4-FFF2-40B4-BE49-F238E27FC236}">
                <a16:creationId xmlns:a16="http://schemas.microsoft.com/office/drawing/2014/main" id="{C14D2BD0-3AB1-45CB-A076-E0F788A6E9DA}"/>
              </a:ext>
            </a:extLst>
          </p:cNvPr>
          <p:cNvSpPr/>
          <p:nvPr/>
        </p:nvSpPr>
        <p:spPr>
          <a:xfrm>
            <a:off x="2698188" y="1428859"/>
            <a:ext cx="4931048" cy="386354"/>
          </a:xfrm>
          <a:prstGeom prst="rect">
            <a:avLst/>
          </a:pr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bg1"/>
                </a:solidFill>
                <a:latin typeface="+mj-ea"/>
                <a:ea typeface="+mj-ea"/>
              </a:rPr>
              <a:t>概要</a:t>
            </a:r>
            <a:endParaRPr kumimoji="1" lang="ja-JP" altLang="en-US" b="1" dirty="0">
              <a:solidFill>
                <a:schemeClr val="bg1"/>
              </a:solidFill>
              <a:latin typeface="+mj-ea"/>
              <a:ea typeface="+mj-ea"/>
            </a:endParaRPr>
          </a:p>
        </p:txBody>
      </p:sp>
      <p:sp>
        <p:nvSpPr>
          <p:cNvPr id="40" name="正方形/長方形 39">
            <a:extLst>
              <a:ext uri="{FF2B5EF4-FFF2-40B4-BE49-F238E27FC236}">
                <a16:creationId xmlns:a16="http://schemas.microsoft.com/office/drawing/2014/main" id="{B2F5D44A-D0AB-76B0-BBE3-82B0A9B91090}"/>
              </a:ext>
            </a:extLst>
          </p:cNvPr>
          <p:cNvSpPr/>
          <p:nvPr/>
        </p:nvSpPr>
        <p:spPr>
          <a:xfrm>
            <a:off x="2698188" y="1877361"/>
            <a:ext cx="4931048" cy="386354"/>
          </a:xfrm>
          <a:prstGeom prst="rect">
            <a:avLst/>
          </a:prstGeom>
          <a:solidFill>
            <a:schemeClr val="bg1"/>
          </a:solidFill>
          <a:ln w="19050">
            <a:solidFill>
              <a:srgbClr val="5673B6"/>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l" fontAlgn="ctr">
              <a:buFont typeface="Wingdings" panose="05000000000000000000" pitchFamily="2" charset="2"/>
              <a:buChar char="Ø"/>
            </a:pPr>
            <a:r>
              <a:rPr lang="ja-JP" altLang="en-US" sz="1200" b="0" i="0" u="none" strike="noStrike" dirty="0">
                <a:solidFill>
                  <a:srgbClr val="000000"/>
                </a:solidFill>
                <a:effectLst/>
                <a:latin typeface="+mj-ea"/>
                <a:ea typeface="+mj-ea"/>
              </a:rPr>
              <a:t>スケール</a:t>
            </a:r>
            <a:r>
              <a:rPr lang="ja-JP" altLang="en-US" sz="1200" dirty="0">
                <a:solidFill>
                  <a:srgbClr val="000000"/>
                </a:solidFill>
                <a:latin typeface="+mj-ea"/>
                <a:ea typeface="+mj-ea"/>
              </a:rPr>
              <a:t>が期待できるビジョン</a:t>
            </a:r>
            <a:endParaRPr lang="ja-JP" altLang="en-US" sz="1200" b="0" i="0" u="none" strike="noStrike" dirty="0">
              <a:solidFill>
                <a:srgbClr val="000000"/>
              </a:solidFill>
              <a:effectLst/>
              <a:latin typeface="+mj-ea"/>
              <a:ea typeface="+mj-ea"/>
            </a:endParaRPr>
          </a:p>
        </p:txBody>
      </p:sp>
      <p:sp>
        <p:nvSpPr>
          <p:cNvPr id="41" name="正方形/長方形 40">
            <a:extLst>
              <a:ext uri="{FF2B5EF4-FFF2-40B4-BE49-F238E27FC236}">
                <a16:creationId xmlns:a16="http://schemas.microsoft.com/office/drawing/2014/main" id="{0C29E242-161E-6080-D77A-711BF4D44536}"/>
              </a:ext>
            </a:extLst>
          </p:cNvPr>
          <p:cNvSpPr/>
          <p:nvPr/>
        </p:nvSpPr>
        <p:spPr>
          <a:xfrm>
            <a:off x="2698188" y="2333710"/>
            <a:ext cx="4931048" cy="386354"/>
          </a:xfrm>
          <a:prstGeom prst="rect">
            <a:avLst/>
          </a:prstGeom>
          <a:solidFill>
            <a:schemeClr val="bg1"/>
          </a:solidFill>
          <a:ln w="19050">
            <a:solidFill>
              <a:srgbClr val="5673B6"/>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l" fontAlgn="ctr">
              <a:buFont typeface="Wingdings" panose="05000000000000000000" pitchFamily="2" charset="2"/>
              <a:buChar char="Ø"/>
            </a:pPr>
            <a:r>
              <a:rPr lang="ja-JP" altLang="en-US" sz="1200" dirty="0">
                <a:solidFill>
                  <a:srgbClr val="222222"/>
                </a:solidFill>
                <a:latin typeface="+mj-ea"/>
                <a:ea typeface="+mj-ea"/>
              </a:rPr>
              <a:t>誰のどんな課題を解決し、どのくらい価値があるのか</a:t>
            </a:r>
          </a:p>
        </p:txBody>
      </p:sp>
      <p:sp>
        <p:nvSpPr>
          <p:cNvPr id="42" name="正方形/長方形 41">
            <a:extLst>
              <a:ext uri="{FF2B5EF4-FFF2-40B4-BE49-F238E27FC236}">
                <a16:creationId xmlns:a16="http://schemas.microsoft.com/office/drawing/2014/main" id="{AC7CC59A-AD7D-6DBF-EEC1-4CD46ECD31A1}"/>
              </a:ext>
            </a:extLst>
          </p:cNvPr>
          <p:cNvSpPr/>
          <p:nvPr/>
        </p:nvSpPr>
        <p:spPr>
          <a:xfrm>
            <a:off x="2698188" y="5071804"/>
            <a:ext cx="4931048" cy="386354"/>
          </a:xfrm>
          <a:prstGeom prst="rect">
            <a:avLst/>
          </a:prstGeom>
          <a:solidFill>
            <a:schemeClr val="bg1"/>
          </a:solidFill>
          <a:ln w="19050">
            <a:solidFill>
              <a:srgbClr val="5673B6"/>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l" fontAlgn="ctr">
              <a:buFont typeface="Wingdings" panose="05000000000000000000" pitchFamily="2" charset="2"/>
              <a:buChar char="Ø"/>
            </a:pPr>
            <a:r>
              <a:rPr lang="zh-TW" altLang="en-US" sz="1200" i="0" u="none" strike="noStrike" dirty="0">
                <a:solidFill>
                  <a:srgbClr val="222222"/>
                </a:solidFill>
                <a:effectLst/>
                <a:latin typeface="+mj-ea"/>
                <a:ea typeface="+mj-ea"/>
              </a:rPr>
              <a:t>市場規模全体感</a:t>
            </a:r>
            <a:r>
              <a:rPr lang="en-US" altLang="zh-TW" sz="1200" i="0" u="none" strike="noStrike" dirty="0">
                <a:solidFill>
                  <a:srgbClr val="222222"/>
                </a:solidFill>
                <a:effectLst/>
                <a:latin typeface="+mj-ea"/>
                <a:ea typeface="+mj-ea"/>
              </a:rPr>
              <a:t>(TAM)</a:t>
            </a:r>
            <a:r>
              <a:rPr lang="ja-JP" altLang="en-US" sz="1200" i="0" u="none" strike="noStrike" dirty="0">
                <a:solidFill>
                  <a:srgbClr val="222222"/>
                </a:solidFill>
                <a:effectLst/>
                <a:latin typeface="+mj-ea"/>
                <a:ea typeface="+mj-ea"/>
              </a:rPr>
              <a:t>、積上式による推定市場規模</a:t>
            </a:r>
            <a:r>
              <a:rPr lang="en-US" altLang="ja-JP" sz="1200" i="0" u="none" strike="noStrike" dirty="0">
                <a:solidFill>
                  <a:srgbClr val="222222"/>
                </a:solidFill>
                <a:effectLst/>
                <a:latin typeface="+mj-ea"/>
                <a:ea typeface="+mj-ea"/>
              </a:rPr>
              <a:t>(SAM</a:t>
            </a:r>
            <a:r>
              <a:rPr lang="en-US" altLang="ja-JP" sz="1200" dirty="0">
                <a:solidFill>
                  <a:srgbClr val="222222"/>
                </a:solidFill>
                <a:latin typeface="+mj-ea"/>
                <a:ea typeface="+mj-ea"/>
              </a:rPr>
              <a:t>)</a:t>
            </a:r>
            <a:r>
              <a:rPr lang="ja-JP" altLang="en-US" sz="1200" i="0" u="none" strike="noStrike" dirty="0">
                <a:solidFill>
                  <a:srgbClr val="222222"/>
                </a:solidFill>
                <a:effectLst/>
                <a:latin typeface="+mj-ea"/>
                <a:ea typeface="+mj-ea"/>
              </a:rPr>
              <a:t>等</a:t>
            </a:r>
          </a:p>
        </p:txBody>
      </p:sp>
      <p:sp>
        <p:nvSpPr>
          <p:cNvPr id="43" name="正方形/長方形 42">
            <a:extLst>
              <a:ext uri="{FF2B5EF4-FFF2-40B4-BE49-F238E27FC236}">
                <a16:creationId xmlns:a16="http://schemas.microsoft.com/office/drawing/2014/main" id="{98E38CAD-15AD-BA87-5C0D-C02BD82DE229}"/>
              </a:ext>
            </a:extLst>
          </p:cNvPr>
          <p:cNvSpPr/>
          <p:nvPr/>
        </p:nvSpPr>
        <p:spPr>
          <a:xfrm>
            <a:off x="2698188" y="2790059"/>
            <a:ext cx="4931048" cy="386354"/>
          </a:xfrm>
          <a:prstGeom prst="rect">
            <a:avLst/>
          </a:prstGeom>
          <a:solidFill>
            <a:schemeClr val="bg1"/>
          </a:solidFill>
          <a:ln w="19050">
            <a:solidFill>
              <a:srgbClr val="5673B6"/>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l" fontAlgn="ctr">
              <a:buFont typeface="Wingdings" panose="05000000000000000000" pitchFamily="2" charset="2"/>
              <a:buChar char="Ø"/>
            </a:pPr>
            <a:r>
              <a:rPr lang="ja-JP" altLang="en-US" sz="1200" b="0" i="0" u="none" strike="noStrike" dirty="0">
                <a:solidFill>
                  <a:srgbClr val="000000"/>
                </a:solidFill>
                <a:effectLst/>
                <a:latin typeface="+mj-ea"/>
                <a:ea typeface="+mj-ea"/>
              </a:rPr>
              <a:t>ヒト・モノ・カネの流れ</a:t>
            </a:r>
          </a:p>
        </p:txBody>
      </p:sp>
      <p:sp>
        <p:nvSpPr>
          <p:cNvPr id="44" name="正方形/長方形 43">
            <a:extLst>
              <a:ext uri="{FF2B5EF4-FFF2-40B4-BE49-F238E27FC236}">
                <a16:creationId xmlns:a16="http://schemas.microsoft.com/office/drawing/2014/main" id="{1CD6F6D9-484E-3383-3A12-46CE2AE5A8E6}"/>
              </a:ext>
            </a:extLst>
          </p:cNvPr>
          <p:cNvSpPr/>
          <p:nvPr/>
        </p:nvSpPr>
        <p:spPr>
          <a:xfrm>
            <a:off x="2698188" y="3246408"/>
            <a:ext cx="4931048" cy="386354"/>
          </a:xfrm>
          <a:prstGeom prst="rect">
            <a:avLst/>
          </a:prstGeom>
          <a:solidFill>
            <a:schemeClr val="bg1"/>
          </a:solidFill>
          <a:ln w="19050">
            <a:solidFill>
              <a:srgbClr val="5673B6"/>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l" fontAlgn="ctr">
              <a:buFont typeface="Wingdings" panose="05000000000000000000" pitchFamily="2" charset="2"/>
              <a:buChar char="Ø"/>
            </a:pPr>
            <a:r>
              <a:rPr lang="ja-JP" altLang="en-US" sz="1200" b="0" i="0" u="none" strike="noStrike" dirty="0">
                <a:solidFill>
                  <a:srgbClr val="000000"/>
                </a:solidFill>
                <a:effectLst/>
                <a:latin typeface="+mj-ea"/>
                <a:ea typeface="+mj-ea"/>
              </a:rPr>
              <a:t>客観性を持ったロジカルな差別化要因・強み</a:t>
            </a:r>
          </a:p>
        </p:txBody>
      </p:sp>
      <p:sp>
        <p:nvSpPr>
          <p:cNvPr id="45" name="正方形/長方形 44">
            <a:extLst>
              <a:ext uri="{FF2B5EF4-FFF2-40B4-BE49-F238E27FC236}">
                <a16:creationId xmlns:a16="http://schemas.microsoft.com/office/drawing/2014/main" id="{6E5C5E16-5403-5A81-70BB-42B0FA2E3EC3}"/>
              </a:ext>
            </a:extLst>
          </p:cNvPr>
          <p:cNvSpPr/>
          <p:nvPr/>
        </p:nvSpPr>
        <p:spPr>
          <a:xfrm>
            <a:off x="2698188" y="3702757"/>
            <a:ext cx="4931048" cy="386354"/>
          </a:xfrm>
          <a:prstGeom prst="rect">
            <a:avLst/>
          </a:prstGeom>
          <a:solidFill>
            <a:schemeClr val="bg1"/>
          </a:solidFill>
          <a:ln w="19050">
            <a:solidFill>
              <a:srgbClr val="5673B6"/>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l" fontAlgn="ctr">
              <a:buFont typeface="Wingdings" panose="05000000000000000000" pitchFamily="2" charset="2"/>
              <a:buChar char="Ø"/>
            </a:pPr>
            <a:r>
              <a:rPr lang="ja-JP" altLang="en-US" sz="1200" dirty="0">
                <a:solidFill>
                  <a:srgbClr val="000000"/>
                </a:solidFill>
                <a:latin typeface="+mj-ea"/>
                <a:ea typeface="+mj-ea"/>
              </a:rPr>
              <a:t>想定される競合の一覧と優位性</a:t>
            </a:r>
            <a:endParaRPr lang="ja-JP" altLang="en-US" sz="1200" i="0" u="none" strike="noStrike" dirty="0">
              <a:solidFill>
                <a:srgbClr val="000000"/>
              </a:solidFill>
              <a:effectLst/>
              <a:latin typeface="+mj-ea"/>
              <a:ea typeface="+mj-ea"/>
            </a:endParaRPr>
          </a:p>
        </p:txBody>
      </p:sp>
      <p:sp>
        <p:nvSpPr>
          <p:cNvPr id="46" name="正方形/長方形 45">
            <a:extLst>
              <a:ext uri="{FF2B5EF4-FFF2-40B4-BE49-F238E27FC236}">
                <a16:creationId xmlns:a16="http://schemas.microsoft.com/office/drawing/2014/main" id="{B5A0239B-BCE4-D7EB-C9ED-1B7AE09E6D7B}"/>
              </a:ext>
            </a:extLst>
          </p:cNvPr>
          <p:cNvSpPr/>
          <p:nvPr/>
        </p:nvSpPr>
        <p:spPr>
          <a:xfrm>
            <a:off x="2698188" y="4159106"/>
            <a:ext cx="4931048" cy="386354"/>
          </a:xfrm>
          <a:prstGeom prst="rect">
            <a:avLst/>
          </a:prstGeom>
          <a:solidFill>
            <a:schemeClr val="bg1"/>
          </a:solidFill>
          <a:ln w="19050">
            <a:solidFill>
              <a:srgbClr val="5673B6"/>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l" fontAlgn="ctr">
              <a:buFont typeface="Wingdings" panose="05000000000000000000" pitchFamily="2" charset="2"/>
              <a:buChar char="Ø"/>
            </a:pPr>
            <a:r>
              <a:rPr lang="ja-JP" altLang="en-US" sz="1200" i="0" u="none" strike="noStrike" dirty="0">
                <a:solidFill>
                  <a:srgbClr val="222222"/>
                </a:solidFill>
                <a:effectLst/>
                <a:latin typeface="+mj-ea"/>
                <a:ea typeface="+mj-ea"/>
              </a:rPr>
              <a:t>成長戦略を含むマーケティングプラン</a:t>
            </a:r>
            <a:endParaRPr lang="en-US" altLang="ja-JP" sz="1200" i="0" u="none" strike="noStrike" dirty="0">
              <a:solidFill>
                <a:srgbClr val="222222"/>
              </a:solidFill>
              <a:effectLst/>
              <a:latin typeface="+mj-ea"/>
              <a:ea typeface="+mj-ea"/>
            </a:endParaRPr>
          </a:p>
          <a:p>
            <a:pPr marL="285750" indent="-285750" algn="l" fontAlgn="ctr">
              <a:buFont typeface="Wingdings" panose="05000000000000000000" pitchFamily="2" charset="2"/>
              <a:buChar char="Ø"/>
            </a:pPr>
            <a:r>
              <a:rPr lang="ja-JP" altLang="en-US" sz="1200" dirty="0">
                <a:solidFill>
                  <a:srgbClr val="222222"/>
                </a:solidFill>
                <a:latin typeface="+mj-ea"/>
                <a:ea typeface="+mj-ea"/>
              </a:rPr>
              <a:t>市場構造を踏まえ、なぜ今なのか</a:t>
            </a:r>
            <a:endParaRPr lang="ja-JP" altLang="en-US" sz="1200" i="0" u="none" strike="noStrike" dirty="0">
              <a:solidFill>
                <a:srgbClr val="222222"/>
              </a:solidFill>
              <a:effectLst/>
              <a:latin typeface="+mj-ea"/>
              <a:ea typeface="+mj-ea"/>
            </a:endParaRPr>
          </a:p>
        </p:txBody>
      </p:sp>
      <p:sp>
        <p:nvSpPr>
          <p:cNvPr id="47" name="正方形/長方形 46">
            <a:extLst>
              <a:ext uri="{FF2B5EF4-FFF2-40B4-BE49-F238E27FC236}">
                <a16:creationId xmlns:a16="http://schemas.microsoft.com/office/drawing/2014/main" id="{B6662141-8376-49E2-29A8-B65E6F6C4BB1}"/>
              </a:ext>
            </a:extLst>
          </p:cNvPr>
          <p:cNvSpPr/>
          <p:nvPr/>
        </p:nvSpPr>
        <p:spPr>
          <a:xfrm>
            <a:off x="2698188" y="4615455"/>
            <a:ext cx="4931048" cy="386354"/>
          </a:xfrm>
          <a:prstGeom prst="rect">
            <a:avLst/>
          </a:prstGeom>
          <a:solidFill>
            <a:schemeClr val="bg1"/>
          </a:solidFill>
          <a:ln w="19050">
            <a:solidFill>
              <a:srgbClr val="5673B6"/>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l" fontAlgn="ctr">
              <a:buFont typeface="Wingdings" panose="05000000000000000000" pitchFamily="2" charset="2"/>
              <a:buChar char="Ø"/>
            </a:pPr>
            <a:r>
              <a:rPr lang="ja-JP" altLang="en-US" sz="1200" b="0" i="0" u="none" strike="noStrike" dirty="0">
                <a:solidFill>
                  <a:srgbClr val="000000"/>
                </a:solidFill>
                <a:effectLst/>
                <a:latin typeface="+mj-ea"/>
                <a:ea typeface="+mj-ea"/>
              </a:rPr>
              <a:t>チームシナジー、事業内容との適合性</a:t>
            </a:r>
          </a:p>
        </p:txBody>
      </p:sp>
      <p:sp>
        <p:nvSpPr>
          <p:cNvPr id="48" name="正方形/長方形 47">
            <a:extLst>
              <a:ext uri="{FF2B5EF4-FFF2-40B4-BE49-F238E27FC236}">
                <a16:creationId xmlns:a16="http://schemas.microsoft.com/office/drawing/2014/main" id="{4B7C79B8-7367-FD14-82DC-625632A99F46}"/>
              </a:ext>
            </a:extLst>
          </p:cNvPr>
          <p:cNvSpPr/>
          <p:nvPr/>
        </p:nvSpPr>
        <p:spPr>
          <a:xfrm>
            <a:off x="2698188" y="5528153"/>
            <a:ext cx="4931048" cy="386354"/>
          </a:xfrm>
          <a:prstGeom prst="rect">
            <a:avLst/>
          </a:prstGeom>
          <a:solidFill>
            <a:schemeClr val="bg1"/>
          </a:solidFill>
          <a:ln w="19050">
            <a:solidFill>
              <a:srgbClr val="5673B6"/>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l" fontAlgn="ctr">
              <a:buFont typeface="Wingdings" panose="05000000000000000000" pitchFamily="2" charset="2"/>
              <a:buChar char="Ø"/>
            </a:pPr>
            <a:r>
              <a:rPr lang="ja-JP" altLang="en-US" sz="1200" i="0" u="none" strike="noStrike" dirty="0">
                <a:solidFill>
                  <a:schemeClr val="tx1"/>
                </a:solidFill>
                <a:effectLst/>
                <a:latin typeface="+mj-ea"/>
                <a:ea typeface="+mj-ea"/>
              </a:rPr>
              <a:t>売上と</a:t>
            </a:r>
            <a:r>
              <a:rPr lang="en-US" altLang="ja-JP" sz="1200" i="0" u="none" strike="noStrike" dirty="0">
                <a:solidFill>
                  <a:schemeClr val="tx1"/>
                </a:solidFill>
                <a:effectLst/>
                <a:latin typeface="+mj-ea"/>
                <a:ea typeface="+mj-ea"/>
              </a:rPr>
              <a:t>KPI</a:t>
            </a:r>
            <a:r>
              <a:rPr lang="ja-JP" altLang="en-US" sz="1200" i="0" u="none" strike="noStrike" dirty="0">
                <a:solidFill>
                  <a:schemeClr val="tx1"/>
                </a:solidFill>
                <a:effectLst/>
                <a:latin typeface="+mj-ea"/>
                <a:ea typeface="+mj-ea"/>
              </a:rPr>
              <a:t>、利益の実績と</a:t>
            </a:r>
            <a:r>
              <a:rPr lang="en-US" altLang="ja-JP" sz="1200" i="0" u="none" strike="noStrike" dirty="0">
                <a:solidFill>
                  <a:schemeClr val="tx1"/>
                </a:solidFill>
                <a:effectLst/>
                <a:latin typeface="+mj-ea"/>
                <a:ea typeface="+mj-ea"/>
              </a:rPr>
              <a:t>IPO</a:t>
            </a:r>
            <a:r>
              <a:rPr lang="ja-JP" altLang="en-US" sz="1200" i="0" u="none" strike="noStrike" dirty="0">
                <a:solidFill>
                  <a:schemeClr val="tx1"/>
                </a:solidFill>
                <a:effectLst/>
                <a:latin typeface="+mj-ea"/>
                <a:ea typeface="+mj-ea"/>
              </a:rPr>
              <a:t>翌期までの予想</a:t>
            </a:r>
          </a:p>
        </p:txBody>
      </p:sp>
      <p:sp>
        <p:nvSpPr>
          <p:cNvPr id="49" name="正方形/長方形 48">
            <a:extLst>
              <a:ext uri="{FF2B5EF4-FFF2-40B4-BE49-F238E27FC236}">
                <a16:creationId xmlns:a16="http://schemas.microsoft.com/office/drawing/2014/main" id="{2557E737-383F-C391-E0F4-54E83ECCCA3D}"/>
              </a:ext>
            </a:extLst>
          </p:cNvPr>
          <p:cNvSpPr/>
          <p:nvPr/>
        </p:nvSpPr>
        <p:spPr>
          <a:xfrm>
            <a:off x="2698188" y="5984500"/>
            <a:ext cx="4931048" cy="351232"/>
          </a:xfrm>
          <a:prstGeom prst="rect">
            <a:avLst/>
          </a:prstGeom>
          <a:solidFill>
            <a:schemeClr val="bg1"/>
          </a:solidFill>
          <a:ln w="19050">
            <a:solidFill>
              <a:srgbClr val="5673B6"/>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l" fontAlgn="ctr">
              <a:buFont typeface="Wingdings" panose="05000000000000000000" pitchFamily="2" charset="2"/>
              <a:buChar char="Ø"/>
            </a:pPr>
            <a:r>
              <a:rPr lang="ja-JP" altLang="en-US" sz="1200" i="0" u="none" strike="noStrike" dirty="0">
                <a:solidFill>
                  <a:srgbClr val="000000"/>
                </a:solidFill>
                <a:effectLst/>
                <a:latin typeface="+mj-ea"/>
                <a:ea typeface="+mj-ea"/>
              </a:rPr>
              <a:t>複数回の調達を視野に入れた資本政策</a:t>
            </a:r>
          </a:p>
        </p:txBody>
      </p:sp>
      <p:sp>
        <p:nvSpPr>
          <p:cNvPr id="59" name="右中かっこ 58">
            <a:extLst>
              <a:ext uri="{FF2B5EF4-FFF2-40B4-BE49-F238E27FC236}">
                <a16:creationId xmlns:a16="http://schemas.microsoft.com/office/drawing/2014/main" id="{A2F5DCC6-8D3B-2F35-58FF-01C45B1DA43B}"/>
              </a:ext>
            </a:extLst>
          </p:cNvPr>
          <p:cNvSpPr/>
          <p:nvPr/>
        </p:nvSpPr>
        <p:spPr>
          <a:xfrm>
            <a:off x="7721551" y="1877360"/>
            <a:ext cx="303656" cy="4458370"/>
          </a:xfrm>
          <a:prstGeom prst="rightBrace">
            <a:avLst/>
          </a:prstGeom>
          <a:ln>
            <a:solidFill>
              <a:srgbClr val="2F2F2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4" name="楕円 53">
            <a:extLst>
              <a:ext uri="{FF2B5EF4-FFF2-40B4-BE49-F238E27FC236}">
                <a16:creationId xmlns:a16="http://schemas.microsoft.com/office/drawing/2014/main" id="{25170CBF-05AE-A5AB-86DC-4F3950AE1A35}"/>
              </a:ext>
            </a:extLst>
          </p:cNvPr>
          <p:cNvSpPr/>
          <p:nvPr/>
        </p:nvSpPr>
        <p:spPr>
          <a:xfrm>
            <a:off x="8162222" y="1981268"/>
            <a:ext cx="3491343" cy="820555"/>
          </a:xfrm>
          <a:prstGeom prst="ellipse">
            <a:avLst/>
          </a:prstGeom>
          <a:noFill/>
          <a:ln w="19050">
            <a:solidFill>
              <a:srgbClr val="5270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latin typeface="+mj-ea"/>
                <a:ea typeface="+mj-ea"/>
              </a:rPr>
              <a:t>成長をイメージできる</a:t>
            </a:r>
            <a:endParaRPr lang="en-US" altLang="ja-JP" sz="1600" dirty="0">
              <a:solidFill>
                <a:schemeClr val="tx1"/>
              </a:solidFill>
              <a:latin typeface="+mj-ea"/>
              <a:ea typeface="+mj-ea"/>
            </a:endParaRPr>
          </a:p>
          <a:p>
            <a:pPr algn="ctr"/>
            <a:r>
              <a:rPr lang="ja-JP" altLang="en-US" sz="1600" dirty="0">
                <a:solidFill>
                  <a:schemeClr val="tx1"/>
                </a:solidFill>
                <a:latin typeface="+mj-ea"/>
                <a:ea typeface="+mj-ea"/>
              </a:rPr>
              <a:t>ストーリーに</a:t>
            </a:r>
            <a:endParaRPr kumimoji="1" lang="ja-JP" altLang="en-US" sz="1600" dirty="0">
              <a:solidFill>
                <a:schemeClr val="tx1"/>
              </a:solidFill>
              <a:latin typeface="+mj-ea"/>
              <a:ea typeface="+mj-ea"/>
            </a:endParaRPr>
          </a:p>
        </p:txBody>
      </p:sp>
      <p:sp>
        <p:nvSpPr>
          <p:cNvPr id="55" name="楕円 54">
            <a:extLst>
              <a:ext uri="{FF2B5EF4-FFF2-40B4-BE49-F238E27FC236}">
                <a16:creationId xmlns:a16="http://schemas.microsoft.com/office/drawing/2014/main" id="{72076BE5-42CF-F444-A68F-F047FD4625E9}"/>
              </a:ext>
            </a:extLst>
          </p:cNvPr>
          <p:cNvSpPr/>
          <p:nvPr/>
        </p:nvSpPr>
        <p:spPr>
          <a:xfrm>
            <a:off x="8162223" y="3159237"/>
            <a:ext cx="3491343" cy="820555"/>
          </a:xfrm>
          <a:prstGeom prst="ellipse">
            <a:avLst/>
          </a:prstGeom>
          <a:noFill/>
          <a:ln w="19050">
            <a:solidFill>
              <a:srgbClr val="5270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mj-ea"/>
                <a:ea typeface="+mj-ea"/>
              </a:rPr>
              <a:t>情報の濃淡を明確に</a:t>
            </a:r>
          </a:p>
        </p:txBody>
      </p:sp>
      <p:sp>
        <p:nvSpPr>
          <p:cNvPr id="56" name="楕円 55">
            <a:extLst>
              <a:ext uri="{FF2B5EF4-FFF2-40B4-BE49-F238E27FC236}">
                <a16:creationId xmlns:a16="http://schemas.microsoft.com/office/drawing/2014/main" id="{CA84D8E4-0D59-62CF-BD74-9DD6FCCCECF6}"/>
              </a:ext>
            </a:extLst>
          </p:cNvPr>
          <p:cNvSpPr/>
          <p:nvPr/>
        </p:nvSpPr>
        <p:spPr>
          <a:xfrm>
            <a:off x="8162223" y="4337205"/>
            <a:ext cx="3491343" cy="820555"/>
          </a:xfrm>
          <a:prstGeom prst="ellipse">
            <a:avLst/>
          </a:prstGeom>
          <a:noFill/>
          <a:ln w="19050">
            <a:solidFill>
              <a:srgbClr val="5270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latin typeface="+mj-ea"/>
                <a:ea typeface="+mj-ea"/>
              </a:rPr>
              <a:t>共感を得られるように</a:t>
            </a:r>
            <a:endParaRPr kumimoji="1" lang="ja-JP" altLang="en-US" sz="1600" dirty="0">
              <a:solidFill>
                <a:schemeClr val="tx1"/>
              </a:solidFill>
              <a:latin typeface="+mj-ea"/>
              <a:ea typeface="+mj-ea"/>
            </a:endParaRPr>
          </a:p>
        </p:txBody>
      </p:sp>
      <p:sp>
        <p:nvSpPr>
          <p:cNvPr id="57" name="楕円 56">
            <a:extLst>
              <a:ext uri="{FF2B5EF4-FFF2-40B4-BE49-F238E27FC236}">
                <a16:creationId xmlns:a16="http://schemas.microsoft.com/office/drawing/2014/main" id="{119DDC91-0D85-C08B-4F84-9D1BEF63815C}"/>
              </a:ext>
            </a:extLst>
          </p:cNvPr>
          <p:cNvSpPr/>
          <p:nvPr/>
        </p:nvSpPr>
        <p:spPr>
          <a:xfrm>
            <a:off x="8162223" y="5515176"/>
            <a:ext cx="3491343" cy="820555"/>
          </a:xfrm>
          <a:prstGeom prst="ellipse">
            <a:avLst/>
          </a:prstGeom>
          <a:noFill/>
          <a:ln w="19050">
            <a:solidFill>
              <a:srgbClr val="5270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latin typeface="+mj-ea"/>
                <a:ea typeface="+mj-ea"/>
              </a:rPr>
              <a:t>主張の理由が説明できるようにブレイクダウンして構造化</a:t>
            </a:r>
            <a:endParaRPr lang="en-US" altLang="ja-JP" sz="1600" dirty="0">
              <a:solidFill>
                <a:schemeClr val="tx1"/>
              </a:solidFill>
              <a:latin typeface="+mj-ea"/>
              <a:ea typeface="+mj-ea"/>
            </a:endParaRPr>
          </a:p>
        </p:txBody>
      </p:sp>
      <p:sp>
        <p:nvSpPr>
          <p:cNvPr id="62" name="正方形/長方形 61">
            <a:extLst>
              <a:ext uri="{FF2B5EF4-FFF2-40B4-BE49-F238E27FC236}">
                <a16:creationId xmlns:a16="http://schemas.microsoft.com/office/drawing/2014/main" id="{40D895AC-9D70-45F6-7DE8-0D8AA1956686}"/>
              </a:ext>
            </a:extLst>
          </p:cNvPr>
          <p:cNvSpPr/>
          <p:nvPr/>
        </p:nvSpPr>
        <p:spPr>
          <a:xfrm>
            <a:off x="8162222" y="1428860"/>
            <a:ext cx="3491344" cy="386354"/>
          </a:xfrm>
          <a:prstGeom prst="rect">
            <a:avLst/>
          </a:pr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bg1"/>
                </a:solidFill>
                <a:latin typeface="+mj-ea"/>
                <a:ea typeface="+mj-ea"/>
              </a:rPr>
              <a:t>記載ポイント</a:t>
            </a:r>
            <a:endParaRPr kumimoji="1" lang="ja-JP" altLang="en-US" b="1" dirty="0">
              <a:solidFill>
                <a:schemeClr val="bg1"/>
              </a:solidFill>
              <a:latin typeface="+mj-ea"/>
              <a:ea typeface="+mj-ea"/>
            </a:endParaRPr>
          </a:p>
        </p:txBody>
      </p:sp>
    </p:spTree>
    <p:extLst>
      <p:ext uri="{BB962C8B-B14F-4D97-AF65-F5344CB8AC3E}">
        <p14:creationId xmlns:p14="http://schemas.microsoft.com/office/powerpoint/2010/main" val="2714425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a:extLst>
              <a:ext uri="{FF2B5EF4-FFF2-40B4-BE49-F238E27FC236}">
                <a16:creationId xmlns:a16="http://schemas.microsoft.com/office/drawing/2014/main" id="{A2DC9D0F-1AF2-DF2D-6310-385E01987AE3}"/>
              </a:ext>
            </a:extLst>
          </p:cNvPr>
          <p:cNvSpPr>
            <a:spLocks noGrp="1"/>
          </p:cNvSpPr>
          <p:nvPr>
            <p:ph idx="1"/>
          </p:nvPr>
        </p:nvSpPr>
        <p:spPr/>
        <p:txBody>
          <a:bodyPr/>
          <a:lstStyle/>
          <a:p>
            <a:r>
              <a:rPr lang="ja-JP" altLang="en-US" dirty="0"/>
              <a:t>投資検討依頼時の添付資料</a:t>
            </a:r>
            <a:endParaRPr lang="en-US" altLang="ja-JP" dirty="0"/>
          </a:p>
          <a:p>
            <a:r>
              <a:rPr lang="ja-JP" altLang="en-US" b="1" dirty="0">
                <a:solidFill>
                  <a:srgbClr val="E0B5D7"/>
                </a:solidFill>
              </a:rPr>
              <a:t>テンプレート</a:t>
            </a:r>
            <a:endParaRPr lang="en-US" altLang="ja-JP" dirty="0"/>
          </a:p>
          <a:p>
            <a:r>
              <a:rPr lang="ja-JP" altLang="en-US" dirty="0"/>
              <a:t>サンプル資料</a:t>
            </a:r>
            <a:endParaRPr lang="en-US" altLang="ja-JP" dirty="0"/>
          </a:p>
        </p:txBody>
      </p:sp>
      <p:sp>
        <p:nvSpPr>
          <p:cNvPr id="4" name="スライド番号プレースホルダー 3">
            <a:extLst>
              <a:ext uri="{FF2B5EF4-FFF2-40B4-BE49-F238E27FC236}">
                <a16:creationId xmlns:a16="http://schemas.microsoft.com/office/drawing/2014/main" id="{EE05782C-F7B2-1D77-437C-B9D3EFFDCDFE}"/>
              </a:ext>
            </a:extLst>
          </p:cNvPr>
          <p:cNvSpPr>
            <a:spLocks noGrp="1"/>
          </p:cNvSpPr>
          <p:nvPr>
            <p:ph type="sldNum" sz="quarter" idx="4"/>
          </p:nvPr>
        </p:nvSpPr>
        <p:spPr/>
        <p:txBody>
          <a:bodyPr/>
          <a:lstStyle/>
          <a:p>
            <a:fld id="{0421D1D2-FE74-4464-B351-2B455AFAB873}" type="slidenum">
              <a:rPr lang="ja-JP" altLang="en-US" smtClean="0"/>
              <a:pPr/>
              <a:t>4</a:t>
            </a:fld>
            <a:endParaRPr lang="ja-JP" altLang="en-US" dirty="0"/>
          </a:p>
        </p:txBody>
      </p:sp>
      <p:sp>
        <p:nvSpPr>
          <p:cNvPr id="5" name="フッター プレースホルダー 4">
            <a:extLst>
              <a:ext uri="{FF2B5EF4-FFF2-40B4-BE49-F238E27FC236}">
                <a16:creationId xmlns:a16="http://schemas.microsoft.com/office/drawing/2014/main" id="{2688D4C3-BBE6-5D3E-BC18-7952A51513B0}"/>
              </a:ext>
            </a:extLst>
          </p:cNvPr>
          <p:cNvSpPr>
            <a:spLocks noGrp="1"/>
          </p:cNvSpPr>
          <p:nvPr>
            <p:ph type="ftr" sz="quarter" idx="3"/>
          </p:nvPr>
        </p:nvSpPr>
        <p:spPr/>
        <p:txBody>
          <a:bodyPr/>
          <a:lstStyle/>
          <a:p>
            <a:r>
              <a:rPr lang="en-US" altLang="ja-JP"/>
              <a:t>© 2022 Adlib Tech Ventures, Inc. All Rights Reserved. &lt;Confidential&gt;</a:t>
            </a:r>
            <a:endParaRPr lang="ja-JP" altLang="en-US" dirty="0"/>
          </a:p>
        </p:txBody>
      </p:sp>
    </p:spTree>
    <p:extLst>
      <p:ext uri="{BB962C8B-B14F-4D97-AF65-F5344CB8AC3E}">
        <p14:creationId xmlns:p14="http://schemas.microsoft.com/office/powerpoint/2010/main" val="3400894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D028FC1A-5064-BD66-C197-D5A5D1E39EF9}"/>
              </a:ext>
            </a:extLst>
          </p:cNvPr>
          <p:cNvSpPr>
            <a:spLocks noGrp="1"/>
          </p:cNvSpPr>
          <p:nvPr>
            <p:ph type="title"/>
          </p:nvPr>
        </p:nvSpPr>
        <p:spPr>
          <a:xfrm>
            <a:off x="436097" y="119013"/>
            <a:ext cx="9084815" cy="517092"/>
          </a:xfrm>
          <a:prstGeom prst="rect">
            <a:avLst/>
          </a:prstGeom>
        </p:spPr>
        <p:txBody>
          <a:bodyPr>
            <a:normAutofit/>
          </a:bodyPr>
          <a:lstStyle/>
          <a:p>
            <a:r>
              <a:rPr lang="ja-JP" altLang="en-US" dirty="0"/>
              <a:t>記載方法について</a:t>
            </a:r>
          </a:p>
        </p:txBody>
      </p:sp>
      <p:sp>
        <p:nvSpPr>
          <p:cNvPr id="7" name="コンテンツ プレースホルダー 6">
            <a:extLst>
              <a:ext uri="{FF2B5EF4-FFF2-40B4-BE49-F238E27FC236}">
                <a16:creationId xmlns:a16="http://schemas.microsoft.com/office/drawing/2014/main" id="{B0AF52F6-0894-E901-1BBE-FF32A0C9E20B}"/>
              </a:ext>
            </a:extLst>
          </p:cNvPr>
          <p:cNvSpPr>
            <a:spLocks noGrp="1"/>
          </p:cNvSpPr>
          <p:nvPr>
            <p:ph idx="1"/>
          </p:nvPr>
        </p:nvSpPr>
        <p:spPr/>
        <p:txBody>
          <a:bodyPr>
            <a:normAutofit/>
          </a:bodyPr>
          <a:lstStyle/>
          <a:p>
            <a:pPr marL="0" indent="0">
              <a:buNone/>
            </a:pPr>
            <a:r>
              <a:rPr lang="ja-JP" altLang="en-US" sz="1800" dirty="0"/>
              <a:t>本テンプレートで指定される項目についてご記載の上、当社問い合わせフォームよりご送付願います。</a:t>
            </a:r>
            <a:endParaRPr lang="en-US" altLang="ja-JP" sz="1800" dirty="0"/>
          </a:p>
          <a:p>
            <a:pPr marL="0" indent="0">
              <a:buNone/>
            </a:pPr>
            <a:endParaRPr lang="en-US" altLang="ja-JP" sz="1800" dirty="0"/>
          </a:p>
          <a:p>
            <a:pPr lvl="1"/>
            <a:r>
              <a:rPr lang="ja-JP" altLang="en-US" dirty="0"/>
              <a:t>テンプレートデザイン・フォントサイズ・形式を維持する必要はございません。</a:t>
            </a:r>
            <a:endParaRPr lang="en-US" altLang="ja-JP" dirty="0"/>
          </a:p>
          <a:p>
            <a:pPr lvl="1"/>
            <a:r>
              <a:rPr lang="ja-JP" altLang="en-US" dirty="0"/>
              <a:t>図や表は必要に応じてご自由に追加してください。</a:t>
            </a:r>
            <a:endParaRPr lang="en-US" altLang="ja-JP" dirty="0"/>
          </a:p>
          <a:p>
            <a:pPr lvl="1"/>
            <a:r>
              <a:rPr lang="ja-JP" altLang="en-US" dirty="0"/>
              <a:t>指定項目の内容が含まれていれば、他の資料を流用いただいても問題ございません。</a:t>
            </a:r>
            <a:endParaRPr lang="en-US" altLang="ja-JP" dirty="0"/>
          </a:p>
          <a:p>
            <a:pPr marL="457166" lvl="1" indent="0">
              <a:buNone/>
            </a:pPr>
            <a:r>
              <a:rPr lang="ja-JP" altLang="en-US" dirty="0"/>
              <a:t>　（</a:t>
            </a:r>
            <a:r>
              <a:rPr lang="en-US" altLang="ja-JP" dirty="0"/>
              <a:t>※</a:t>
            </a:r>
            <a:r>
              <a:rPr lang="ja-JP" altLang="en-US" sz="1800" dirty="0"/>
              <a:t>アップロードには制約があり、</a:t>
            </a:r>
            <a:r>
              <a:rPr lang="en-US" altLang="ja-JP" sz="1800"/>
              <a:t>PPT/</a:t>
            </a:r>
            <a:r>
              <a:rPr lang="en-US" altLang="ja-JP"/>
              <a:t>PDF</a:t>
            </a:r>
            <a:r>
              <a:rPr lang="ja-JP" altLang="en-US" dirty="0"/>
              <a:t>形式で</a:t>
            </a:r>
            <a:r>
              <a:rPr lang="en-US" altLang="ja-JP" dirty="0"/>
              <a:t>2MB</a:t>
            </a:r>
            <a:r>
              <a:rPr lang="ja-JP" altLang="en-US" dirty="0"/>
              <a:t>まで添付可能となります。</a:t>
            </a:r>
            <a:r>
              <a:rPr lang="ja-JP" altLang="en-US" sz="1800" dirty="0"/>
              <a:t>）</a:t>
            </a:r>
            <a:endParaRPr lang="en-US" altLang="ja-JP" sz="1800" dirty="0"/>
          </a:p>
          <a:p>
            <a:pPr marL="457166" lvl="1" indent="0">
              <a:buNone/>
            </a:pPr>
            <a:endParaRPr lang="en-US" altLang="ja-JP" dirty="0"/>
          </a:p>
          <a:p>
            <a:pPr marL="0" indent="0">
              <a:buNone/>
            </a:pPr>
            <a:r>
              <a:rPr lang="ja-JP" altLang="en-US" sz="1800" dirty="0"/>
              <a:t>次頁以降に「テンプレート」および「</a:t>
            </a:r>
            <a:r>
              <a:rPr lang="ja-JP" altLang="en-US" dirty="0"/>
              <a:t>株式会社</a:t>
            </a:r>
            <a:r>
              <a:rPr lang="ja-JP" altLang="en-US" sz="1800" dirty="0"/>
              <a:t>イートラベル社の計画</a:t>
            </a:r>
            <a:r>
              <a:rPr lang="en-US" altLang="ja-JP" sz="1800" dirty="0"/>
              <a:t>(</a:t>
            </a:r>
            <a:r>
              <a:rPr lang="ja-JP" altLang="en-US" sz="1800" dirty="0"/>
              <a:t>架空の事業</a:t>
            </a:r>
            <a:r>
              <a:rPr lang="en-US" altLang="ja-JP" sz="1800" dirty="0"/>
              <a:t>)</a:t>
            </a:r>
            <a:r>
              <a:rPr lang="ja-JP" altLang="en-US" sz="1800" dirty="0"/>
              <a:t>」を例として提示しております。</a:t>
            </a:r>
            <a:endParaRPr lang="en-US" altLang="ja-JP" sz="1800" dirty="0"/>
          </a:p>
          <a:p>
            <a:pPr marL="0" indent="0">
              <a:buNone/>
            </a:pPr>
            <a:r>
              <a:rPr lang="en-US" altLang="ja-JP" dirty="0"/>
              <a:t>		</a:t>
            </a:r>
          </a:p>
          <a:p>
            <a:pPr marL="0" indent="0">
              <a:buNone/>
            </a:pPr>
            <a:endParaRPr lang="en-US" altLang="ja-JP" sz="1800" dirty="0"/>
          </a:p>
          <a:p>
            <a:endParaRPr lang="en-US" altLang="ja-JP" sz="1800" dirty="0"/>
          </a:p>
          <a:p>
            <a:endParaRPr lang="en-US" altLang="ja-JP" sz="1800" dirty="0"/>
          </a:p>
        </p:txBody>
      </p:sp>
      <p:sp>
        <p:nvSpPr>
          <p:cNvPr id="4" name="スライド番号プレースホルダー 3">
            <a:extLst>
              <a:ext uri="{FF2B5EF4-FFF2-40B4-BE49-F238E27FC236}">
                <a16:creationId xmlns:a16="http://schemas.microsoft.com/office/drawing/2014/main" id="{1DDAB7FB-CC24-F37A-FDE0-3C1597C093E3}"/>
              </a:ext>
            </a:extLst>
          </p:cNvPr>
          <p:cNvSpPr>
            <a:spLocks noGrp="1"/>
          </p:cNvSpPr>
          <p:nvPr>
            <p:ph type="sldNum" sz="quarter" idx="4"/>
          </p:nvPr>
        </p:nvSpPr>
        <p:spPr>
          <a:xfrm>
            <a:off x="436099" y="6492883"/>
            <a:ext cx="580768" cy="365125"/>
          </a:xfrm>
        </p:spPr>
        <p:txBody>
          <a:bodyPr/>
          <a:lstStyle/>
          <a:p>
            <a:fld id="{0421D1D2-FE74-4464-B351-2B455AFAB873}" type="slidenum">
              <a:rPr lang="ja-JP" altLang="en-US" smtClean="0"/>
              <a:pPr/>
              <a:t>5</a:t>
            </a:fld>
            <a:endParaRPr lang="ja-JP" altLang="en-US" dirty="0"/>
          </a:p>
        </p:txBody>
      </p:sp>
      <p:sp>
        <p:nvSpPr>
          <p:cNvPr id="5" name="フッター プレースホルダー 4">
            <a:extLst>
              <a:ext uri="{FF2B5EF4-FFF2-40B4-BE49-F238E27FC236}">
                <a16:creationId xmlns:a16="http://schemas.microsoft.com/office/drawing/2014/main" id="{25923334-5E04-9934-A765-4A345CF8CBFB}"/>
              </a:ext>
            </a:extLst>
          </p:cNvPr>
          <p:cNvSpPr>
            <a:spLocks noGrp="1"/>
          </p:cNvSpPr>
          <p:nvPr>
            <p:ph type="ftr" sz="quarter" idx="3"/>
          </p:nvPr>
        </p:nvSpPr>
        <p:spPr>
          <a:xfrm>
            <a:off x="6468766" y="6492883"/>
            <a:ext cx="5723239" cy="365125"/>
          </a:xfrm>
        </p:spPr>
        <p:txBody>
          <a:bodyPr/>
          <a:lstStyle/>
          <a:p>
            <a:r>
              <a:rPr lang="en-US" altLang="ja-JP"/>
              <a:t>© 2022 Adlib Tech Ventures, Inc. All Rights Reserved. &lt;Confidential&gt;</a:t>
            </a:r>
            <a:endParaRPr lang="ja-JP" altLang="en-US" dirty="0"/>
          </a:p>
        </p:txBody>
      </p:sp>
    </p:spTree>
    <p:extLst>
      <p:ext uri="{BB962C8B-B14F-4D97-AF65-F5344CB8AC3E}">
        <p14:creationId xmlns:p14="http://schemas.microsoft.com/office/powerpoint/2010/main" val="401675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A735DD-BBF2-E55D-5450-008E2058DA86}"/>
              </a:ext>
            </a:extLst>
          </p:cNvPr>
          <p:cNvSpPr>
            <a:spLocks noGrp="1"/>
          </p:cNvSpPr>
          <p:nvPr>
            <p:ph type="ctrTitle"/>
          </p:nvPr>
        </p:nvSpPr>
        <p:spPr/>
        <p:txBody>
          <a:bodyPr>
            <a:normAutofit/>
          </a:bodyPr>
          <a:lstStyle/>
          <a:p>
            <a:r>
              <a:rPr kumimoji="1" lang="ja-JP" altLang="en-US" dirty="0"/>
              <a:t>（社名）事業計画</a:t>
            </a:r>
          </a:p>
        </p:txBody>
      </p:sp>
      <p:sp>
        <p:nvSpPr>
          <p:cNvPr id="3" name="字幕 2">
            <a:extLst>
              <a:ext uri="{FF2B5EF4-FFF2-40B4-BE49-F238E27FC236}">
                <a16:creationId xmlns:a16="http://schemas.microsoft.com/office/drawing/2014/main" id="{5207DFEA-65B1-BD33-8DA6-C449E1C8F768}"/>
              </a:ext>
            </a:extLst>
          </p:cNvPr>
          <p:cNvSpPr>
            <a:spLocks noGrp="1"/>
          </p:cNvSpPr>
          <p:nvPr>
            <p:ph type="subTitle" idx="1"/>
          </p:nvPr>
        </p:nvSpPr>
        <p:spPr/>
        <p:txBody>
          <a:bodyPr/>
          <a:lstStyle/>
          <a:p>
            <a:r>
              <a:rPr lang="ja-JP" altLang="en-US" dirty="0"/>
              <a:t>作成日</a:t>
            </a:r>
            <a:r>
              <a:rPr lang="en-US" altLang="ja-JP" dirty="0"/>
              <a:t>/</a:t>
            </a:r>
            <a:r>
              <a:rPr lang="ja-JP" altLang="en-US" dirty="0"/>
              <a:t>作成者</a:t>
            </a:r>
            <a:r>
              <a:rPr lang="en-US" altLang="ja-JP" dirty="0"/>
              <a:t>/</a:t>
            </a:r>
            <a:r>
              <a:rPr lang="ja-JP" altLang="en-US" dirty="0"/>
              <a:t>バージョン情報等</a:t>
            </a:r>
            <a:endParaRPr kumimoji="1" lang="ja-JP" altLang="en-US" dirty="0"/>
          </a:p>
        </p:txBody>
      </p:sp>
    </p:spTree>
    <p:extLst>
      <p:ext uri="{BB962C8B-B14F-4D97-AF65-F5344CB8AC3E}">
        <p14:creationId xmlns:p14="http://schemas.microsoft.com/office/powerpoint/2010/main" val="442694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D028FC1A-5064-BD66-C197-D5A5D1E39EF9}"/>
              </a:ext>
            </a:extLst>
          </p:cNvPr>
          <p:cNvSpPr>
            <a:spLocks noGrp="1"/>
          </p:cNvSpPr>
          <p:nvPr>
            <p:ph type="title"/>
          </p:nvPr>
        </p:nvSpPr>
        <p:spPr>
          <a:xfrm>
            <a:off x="436097" y="119013"/>
            <a:ext cx="9084815" cy="517092"/>
          </a:xfrm>
          <a:prstGeom prst="rect">
            <a:avLst/>
          </a:prstGeom>
        </p:spPr>
        <p:txBody>
          <a:bodyPr>
            <a:normAutofit/>
          </a:bodyPr>
          <a:lstStyle/>
          <a:p>
            <a:r>
              <a:rPr lang="ja-JP" altLang="en-US" dirty="0"/>
              <a:t>①将来のビジョン</a:t>
            </a:r>
          </a:p>
        </p:txBody>
      </p:sp>
      <p:sp>
        <p:nvSpPr>
          <p:cNvPr id="7" name="コンテンツ プレースホルダー 6">
            <a:extLst>
              <a:ext uri="{FF2B5EF4-FFF2-40B4-BE49-F238E27FC236}">
                <a16:creationId xmlns:a16="http://schemas.microsoft.com/office/drawing/2014/main" id="{B0AF52F6-0894-E901-1BBE-FF32A0C9E20B}"/>
              </a:ext>
            </a:extLst>
          </p:cNvPr>
          <p:cNvSpPr>
            <a:spLocks noGrp="1"/>
          </p:cNvSpPr>
          <p:nvPr>
            <p:ph idx="1"/>
          </p:nvPr>
        </p:nvSpPr>
        <p:spPr/>
        <p:txBody>
          <a:bodyPr/>
          <a:lstStyle/>
          <a:p>
            <a:pPr marL="0" indent="0">
              <a:buNone/>
            </a:pPr>
            <a:r>
              <a:rPr lang="ja-JP" altLang="en-US" dirty="0"/>
              <a:t>５</a:t>
            </a:r>
            <a:r>
              <a:rPr lang="en-US" altLang="ja-JP" dirty="0"/>
              <a:t>~10</a:t>
            </a:r>
            <a:r>
              <a:rPr lang="ja-JP" altLang="en-US" dirty="0"/>
              <a:t>年後に目指す姿をご記載してください。</a:t>
            </a:r>
            <a:endParaRPr lang="en-US" altLang="ja-JP" dirty="0"/>
          </a:p>
          <a:p>
            <a:pPr lvl="1"/>
            <a:r>
              <a:rPr lang="ja-JP" altLang="en-US" dirty="0"/>
              <a:t>どういう市場にいるのか</a:t>
            </a:r>
            <a:endParaRPr lang="en-US" altLang="ja-JP" dirty="0"/>
          </a:p>
          <a:p>
            <a:pPr lvl="1"/>
            <a:r>
              <a:rPr lang="ja-JP" altLang="en-US" dirty="0"/>
              <a:t>どういう位置づけなのか</a:t>
            </a:r>
            <a:endParaRPr lang="en-US" altLang="ja-JP" dirty="0"/>
          </a:p>
          <a:p>
            <a:pPr lvl="1"/>
            <a:r>
              <a:rPr lang="ja-JP" altLang="en-US" dirty="0"/>
              <a:t>どのくらいのスケール感（規模感）なのか</a:t>
            </a:r>
            <a:endParaRPr lang="en-US" altLang="ja-JP" dirty="0"/>
          </a:p>
          <a:p>
            <a:pPr lvl="1"/>
            <a:r>
              <a:rPr lang="ja-JP" altLang="en-US" dirty="0"/>
              <a:t>どういう顧客を対象にしているのか</a:t>
            </a:r>
            <a:endParaRPr lang="en-US" altLang="ja-JP" dirty="0"/>
          </a:p>
          <a:p>
            <a:pPr marL="457166" lvl="1" indent="0">
              <a:buNone/>
            </a:pPr>
            <a:endParaRPr lang="en-US" altLang="ja-JP" dirty="0"/>
          </a:p>
        </p:txBody>
      </p:sp>
      <p:sp>
        <p:nvSpPr>
          <p:cNvPr id="4" name="スライド番号プレースホルダー 3">
            <a:extLst>
              <a:ext uri="{FF2B5EF4-FFF2-40B4-BE49-F238E27FC236}">
                <a16:creationId xmlns:a16="http://schemas.microsoft.com/office/drawing/2014/main" id="{1DDAB7FB-CC24-F37A-FDE0-3C1597C093E3}"/>
              </a:ext>
            </a:extLst>
          </p:cNvPr>
          <p:cNvSpPr>
            <a:spLocks noGrp="1"/>
          </p:cNvSpPr>
          <p:nvPr>
            <p:ph type="sldNum" sz="quarter" idx="4"/>
          </p:nvPr>
        </p:nvSpPr>
        <p:spPr>
          <a:xfrm>
            <a:off x="436099" y="6492883"/>
            <a:ext cx="580768" cy="365125"/>
          </a:xfrm>
        </p:spPr>
        <p:txBody>
          <a:bodyPr/>
          <a:lstStyle/>
          <a:p>
            <a:fld id="{0421D1D2-FE74-4464-B351-2B455AFAB873}" type="slidenum">
              <a:rPr lang="ja-JP" altLang="en-US" smtClean="0"/>
              <a:pPr/>
              <a:t>7</a:t>
            </a:fld>
            <a:endParaRPr lang="ja-JP" altLang="en-US" dirty="0"/>
          </a:p>
        </p:txBody>
      </p:sp>
      <p:sp>
        <p:nvSpPr>
          <p:cNvPr id="5" name="フッター プレースホルダー 4">
            <a:extLst>
              <a:ext uri="{FF2B5EF4-FFF2-40B4-BE49-F238E27FC236}">
                <a16:creationId xmlns:a16="http://schemas.microsoft.com/office/drawing/2014/main" id="{25923334-5E04-9934-A765-4A345CF8CBFB}"/>
              </a:ext>
            </a:extLst>
          </p:cNvPr>
          <p:cNvSpPr>
            <a:spLocks noGrp="1"/>
          </p:cNvSpPr>
          <p:nvPr>
            <p:ph type="ftr" sz="quarter" idx="3"/>
          </p:nvPr>
        </p:nvSpPr>
        <p:spPr>
          <a:xfrm>
            <a:off x="6468766" y="6492883"/>
            <a:ext cx="5723239" cy="365125"/>
          </a:xfrm>
        </p:spPr>
        <p:txBody>
          <a:bodyPr/>
          <a:lstStyle/>
          <a:p>
            <a:r>
              <a:rPr lang="en-US" altLang="ja-JP"/>
              <a:t>© 2022 Adlib Tech Ventures, Inc. All Rights Reserved. &lt;Confidential&gt;</a:t>
            </a:r>
            <a:endParaRPr lang="ja-JP" altLang="en-US" dirty="0"/>
          </a:p>
        </p:txBody>
      </p:sp>
    </p:spTree>
    <p:extLst>
      <p:ext uri="{BB962C8B-B14F-4D97-AF65-F5344CB8AC3E}">
        <p14:creationId xmlns:p14="http://schemas.microsoft.com/office/powerpoint/2010/main" val="3559964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D028FC1A-5064-BD66-C197-D5A5D1E39EF9}"/>
              </a:ext>
            </a:extLst>
          </p:cNvPr>
          <p:cNvSpPr>
            <a:spLocks noGrp="1"/>
          </p:cNvSpPr>
          <p:nvPr>
            <p:ph type="title"/>
          </p:nvPr>
        </p:nvSpPr>
        <p:spPr>
          <a:xfrm>
            <a:off x="436097" y="119013"/>
            <a:ext cx="9084815" cy="517092"/>
          </a:xfrm>
          <a:prstGeom prst="rect">
            <a:avLst/>
          </a:prstGeom>
        </p:spPr>
        <p:txBody>
          <a:bodyPr>
            <a:normAutofit/>
          </a:bodyPr>
          <a:lstStyle/>
          <a:p>
            <a:r>
              <a:rPr lang="ja-JP" altLang="en-US" dirty="0"/>
              <a:t>②課題と解決策</a:t>
            </a:r>
          </a:p>
        </p:txBody>
      </p:sp>
      <p:sp>
        <p:nvSpPr>
          <p:cNvPr id="7" name="コンテンツ プレースホルダー 6">
            <a:extLst>
              <a:ext uri="{FF2B5EF4-FFF2-40B4-BE49-F238E27FC236}">
                <a16:creationId xmlns:a16="http://schemas.microsoft.com/office/drawing/2014/main" id="{B0AF52F6-0894-E901-1BBE-FF32A0C9E20B}"/>
              </a:ext>
            </a:extLst>
          </p:cNvPr>
          <p:cNvSpPr>
            <a:spLocks noGrp="1"/>
          </p:cNvSpPr>
          <p:nvPr>
            <p:ph idx="1"/>
          </p:nvPr>
        </p:nvSpPr>
        <p:spPr/>
        <p:txBody>
          <a:bodyPr>
            <a:normAutofit/>
          </a:bodyPr>
          <a:lstStyle/>
          <a:p>
            <a:pPr marL="0" indent="0">
              <a:buNone/>
            </a:pPr>
            <a:r>
              <a:rPr lang="ja-JP" altLang="en-US" dirty="0"/>
              <a:t>誰のどんな課題を解決し、どのくらい価値があるのか。</a:t>
            </a:r>
            <a:endParaRPr lang="en-US" altLang="ja-JP" dirty="0"/>
          </a:p>
          <a:p>
            <a:pPr lvl="1"/>
            <a:r>
              <a:rPr lang="ja-JP" altLang="en-US" dirty="0"/>
              <a:t>ビジョンよりも一段細かい粒度で、誰のどんな課題を解決するのか説明いただいた上で、その課題解決にどのくらいの価値があるのかご説明ください</a:t>
            </a:r>
            <a:endParaRPr lang="en-US" altLang="ja-JP" dirty="0"/>
          </a:p>
          <a:p>
            <a:pPr marL="0" indent="0">
              <a:buNone/>
            </a:pPr>
            <a:endParaRPr lang="en-US" altLang="ja-JP" dirty="0"/>
          </a:p>
          <a:p>
            <a:pPr marL="457166" lvl="1" indent="0">
              <a:buNone/>
            </a:pPr>
            <a:endParaRPr lang="ja-JP" altLang="en-US" dirty="0"/>
          </a:p>
        </p:txBody>
      </p:sp>
      <p:sp>
        <p:nvSpPr>
          <p:cNvPr id="4" name="スライド番号プレースホルダー 3">
            <a:extLst>
              <a:ext uri="{FF2B5EF4-FFF2-40B4-BE49-F238E27FC236}">
                <a16:creationId xmlns:a16="http://schemas.microsoft.com/office/drawing/2014/main" id="{1DDAB7FB-CC24-F37A-FDE0-3C1597C093E3}"/>
              </a:ext>
            </a:extLst>
          </p:cNvPr>
          <p:cNvSpPr>
            <a:spLocks noGrp="1"/>
          </p:cNvSpPr>
          <p:nvPr>
            <p:ph type="sldNum" sz="quarter" idx="4"/>
          </p:nvPr>
        </p:nvSpPr>
        <p:spPr>
          <a:xfrm>
            <a:off x="436099" y="6492883"/>
            <a:ext cx="580768" cy="365125"/>
          </a:xfrm>
        </p:spPr>
        <p:txBody>
          <a:bodyPr/>
          <a:lstStyle/>
          <a:p>
            <a:fld id="{0421D1D2-FE74-4464-B351-2B455AFAB873}" type="slidenum">
              <a:rPr lang="ja-JP" altLang="en-US" smtClean="0"/>
              <a:pPr/>
              <a:t>8</a:t>
            </a:fld>
            <a:endParaRPr lang="ja-JP" altLang="en-US" dirty="0"/>
          </a:p>
        </p:txBody>
      </p:sp>
      <p:sp>
        <p:nvSpPr>
          <p:cNvPr id="5" name="フッター プレースホルダー 4">
            <a:extLst>
              <a:ext uri="{FF2B5EF4-FFF2-40B4-BE49-F238E27FC236}">
                <a16:creationId xmlns:a16="http://schemas.microsoft.com/office/drawing/2014/main" id="{25923334-5E04-9934-A765-4A345CF8CBFB}"/>
              </a:ext>
            </a:extLst>
          </p:cNvPr>
          <p:cNvSpPr>
            <a:spLocks noGrp="1"/>
          </p:cNvSpPr>
          <p:nvPr>
            <p:ph type="ftr" sz="quarter" idx="3"/>
          </p:nvPr>
        </p:nvSpPr>
        <p:spPr>
          <a:xfrm>
            <a:off x="6468766" y="6492883"/>
            <a:ext cx="5723239" cy="365125"/>
          </a:xfrm>
        </p:spPr>
        <p:txBody>
          <a:bodyPr/>
          <a:lstStyle/>
          <a:p>
            <a:r>
              <a:rPr lang="en-US" altLang="ja-JP"/>
              <a:t>© 2022 Adlib Tech Ventures, Inc. All Rights Reserved. &lt;Confidential&gt;</a:t>
            </a:r>
            <a:endParaRPr lang="ja-JP" altLang="en-US" dirty="0"/>
          </a:p>
        </p:txBody>
      </p:sp>
    </p:spTree>
    <p:extLst>
      <p:ext uri="{BB962C8B-B14F-4D97-AF65-F5344CB8AC3E}">
        <p14:creationId xmlns:p14="http://schemas.microsoft.com/office/powerpoint/2010/main" val="229894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D028FC1A-5064-BD66-C197-D5A5D1E39EF9}"/>
              </a:ext>
            </a:extLst>
          </p:cNvPr>
          <p:cNvSpPr>
            <a:spLocks noGrp="1"/>
          </p:cNvSpPr>
          <p:nvPr>
            <p:ph type="title"/>
          </p:nvPr>
        </p:nvSpPr>
        <p:spPr>
          <a:xfrm>
            <a:off x="436097" y="119013"/>
            <a:ext cx="9084815" cy="517092"/>
          </a:xfrm>
          <a:prstGeom prst="rect">
            <a:avLst/>
          </a:prstGeom>
        </p:spPr>
        <p:txBody>
          <a:bodyPr>
            <a:normAutofit/>
          </a:bodyPr>
          <a:lstStyle/>
          <a:p>
            <a:r>
              <a:rPr lang="ja-JP" altLang="en-US" dirty="0"/>
              <a:t>③ビジネスモデル</a:t>
            </a:r>
          </a:p>
        </p:txBody>
      </p:sp>
      <p:sp>
        <p:nvSpPr>
          <p:cNvPr id="4" name="スライド番号プレースホルダー 3">
            <a:extLst>
              <a:ext uri="{FF2B5EF4-FFF2-40B4-BE49-F238E27FC236}">
                <a16:creationId xmlns:a16="http://schemas.microsoft.com/office/drawing/2014/main" id="{1DDAB7FB-CC24-F37A-FDE0-3C1597C093E3}"/>
              </a:ext>
            </a:extLst>
          </p:cNvPr>
          <p:cNvSpPr>
            <a:spLocks noGrp="1"/>
          </p:cNvSpPr>
          <p:nvPr>
            <p:ph type="sldNum" sz="quarter" idx="4"/>
          </p:nvPr>
        </p:nvSpPr>
        <p:spPr>
          <a:xfrm>
            <a:off x="436099" y="6492883"/>
            <a:ext cx="580768" cy="365125"/>
          </a:xfrm>
        </p:spPr>
        <p:txBody>
          <a:bodyPr/>
          <a:lstStyle/>
          <a:p>
            <a:fld id="{0421D1D2-FE74-4464-B351-2B455AFAB873}" type="slidenum">
              <a:rPr lang="ja-JP" altLang="en-US" smtClean="0"/>
              <a:pPr/>
              <a:t>9</a:t>
            </a:fld>
            <a:endParaRPr lang="ja-JP" altLang="en-US" dirty="0"/>
          </a:p>
        </p:txBody>
      </p:sp>
      <p:sp>
        <p:nvSpPr>
          <p:cNvPr id="5" name="フッター プレースホルダー 4">
            <a:extLst>
              <a:ext uri="{FF2B5EF4-FFF2-40B4-BE49-F238E27FC236}">
                <a16:creationId xmlns:a16="http://schemas.microsoft.com/office/drawing/2014/main" id="{25923334-5E04-9934-A765-4A345CF8CBFB}"/>
              </a:ext>
            </a:extLst>
          </p:cNvPr>
          <p:cNvSpPr>
            <a:spLocks noGrp="1"/>
          </p:cNvSpPr>
          <p:nvPr>
            <p:ph type="ftr" sz="quarter" idx="3"/>
          </p:nvPr>
        </p:nvSpPr>
        <p:spPr>
          <a:xfrm>
            <a:off x="6468766" y="6492883"/>
            <a:ext cx="5723239" cy="365125"/>
          </a:xfrm>
        </p:spPr>
        <p:txBody>
          <a:bodyPr/>
          <a:lstStyle/>
          <a:p>
            <a:r>
              <a:rPr lang="en-US" altLang="ja-JP"/>
              <a:t>© 2022 Adlib Tech Ventures, Inc. All Rights Reserved. &lt;Confidential&gt;</a:t>
            </a:r>
            <a:endParaRPr lang="ja-JP" altLang="en-US" dirty="0"/>
          </a:p>
        </p:txBody>
      </p:sp>
      <p:sp>
        <p:nvSpPr>
          <p:cNvPr id="9" name="コンテンツ プレースホルダー 6">
            <a:extLst>
              <a:ext uri="{FF2B5EF4-FFF2-40B4-BE49-F238E27FC236}">
                <a16:creationId xmlns:a16="http://schemas.microsoft.com/office/drawing/2014/main" id="{5FD9B1B6-3CEC-F410-EB26-0C4EC9E7A411}"/>
              </a:ext>
            </a:extLst>
          </p:cNvPr>
          <p:cNvSpPr>
            <a:spLocks noGrp="1"/>
          </p:cNvSpPr>
          <p:nvPr>
            <p:ph idx="1"/>
          </p:nvPr>
        </p:nvSpPr>
        <p:spPr>
          <a:xfrm>
            <a:off x="436097" y="738333"/>
            <a:ext cx="11282291" cy="5608826"/>
          </a:xfrm>
        </p:spPr>
        <p:txBody>
          <a:bodyPr>
            <a:normAutofit/>
          </a:bodyPr>
          <a:lstStyle/>
          <a:p>
            <a:pPr marL="0" indent="0">
              <a:buNone/>
            </a:pPr>
            <a:r>
              <a:rPr lang="ja-JP" altLang="en-US" dirty="0"/>
              <a:t>具体的なビジネスステップや構造について説明してください。</a:t>
            </a:r>
            <a:endParaRPr lang="en-US" altLang="ja-JP" dirty="0"/>
          </a:p>
          <a:p>
            <a:endParaRPr lang="en-US" altLang="ja-JP" dirty="0"/>
          </a:p>
          <a:p>
            <a:pPr marL="457166" lvl="1" indent="0">
              <a:buNone/>
            </a:pPr>
            <a:endParaRPr lang="ja-JP" altLang="en-US" dirty="0"/>
          </a:p>
        </p:txBody>
      </p:sp>
    </p:spTree>
    <p:extLst>
      <p:ext uri="{BB962C8B-B14F-4D97-AF65-F5344CB8AC3E}">
        <p14:creationId xmlns:p14="http://schemas.microsoft.com/office/powerpoint/2010/main" val="34727059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2">
      <a:majorFont>
        <a:latin typeface="游ゴシック"/>
        <a:ea typeface="游ゴシック"/>
        <a:cs typeface=""/>
      </a:majorFont>
      <a:minorFont>
        <a:latin typeface="游ゴシック"/>
        <a:ea typeface="游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90738aef-8533-47f4-83ed-bf560a4861ee">
      <Terms xmlns="http://schemas.microsoft.com/office/infopath/2007/PartnerControls"/>
    </lcf76f155ced4ddcb4097134ff3c332f>
    <TaxCatchAll xmlns="1ca0a452-b7ca-47b0-874b-2db42283cb09"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F30CF07110E6E4DABA949797CD37DAA" ma:contentTypeVersion="12" ma:contentTypeDescription="Create a new document." ma:contentTypeScope="" ma:versionID="26cf96a7d670dea8ba505662354e0f43">
  <xsd:schema xmlns:xsd="http://www.w3.org/2001/XMLSchema" xmlns:xs="http://www.w3.org/2001/XMLSchema" xmlns:p="http://schemas.microsoft.com/office/2006/metadata/properties" xmlns:ns2="90738aef-8533-47f4-83ed-bf560a4861ee" xmlns:ns3="1ca0a452-b7ca-47b0-874b-2db42283cb09" targetNamespace="http://schemas.microsoft.com/office/2006/metadata/properties" ma:root="true" ma:fieldsID="9e02a7bdb4f40fe57f99bec3229d8a9f" ns2:_="" ns3:_="">
    <xsd:import namespace="90738aef-8533-47f4-83ed-bf560a4861ee"/>
    <xsd:import namespace="1ca0a452-b7ca-47b0-874b-2db42283cb09"/>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738aef-8533-47f4-83ed-bf560a4861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ce83a208-e79f-4b36-92e3-e34bf2c38f38"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ca0a452-b7ca-47b0-874b-2db42283cb09"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a01b1997-b7dc-43ed-a806-3da6908aa057}" ma:internalName="TaxCatchAll" ma:showField="CatchAllData" ma:web="1ca0a452-b7ca-47b0-874b-2db42283cb09">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B84BD55-96DB-4EFF-8768-F507729E3B34}">
  <ds:schemaRefs>
    <ds:schemaRef ds:uri="http://purl.org/dc/terms/"/>
    <ds:schemaRef ds:uri="90738aef-8533-47f4-83ed-bf560a4861ee"/>
    <ds:schemaRef ds:uri="http://schemas.openxmlformats.org/package/2006/metadata/core-properties"/>
    <ds:schemaRef ds:uri="http://schemas.microsoft.com/office/infopath/2007/PartnerControls"/>
    <ds:schemaRef ds:uri="http://www.w3.org/XML/1998/namespace"/>
    <ds:schemaRef ds:uri="http://schemas.microsoft.com/office/2006/documentManagement/types"/>
    <ds:schemaRef ds:uri="http://purl.org/dc/elements/1.1/"/>
    <ds:schemaRef ds:uri="1ca0a452-b7ca-47b0-874b-2db42283cb09"/>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B753E23F-9E5B-4048-9EB1-6226AFC08286}"/>
</file>

<file path=customXml/itemProps3.xml><?xml version="1.0" encoding="utf-8"?>
<ds:datastoreItem xmlns:ds="http://schemas.openxmlformats.org/officeDocument/2006/customXml" ds:itemID="{C63D59D5-FDF3-42D5-BA8E-43FF187CE50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370</TotalTime>
  <Words>2544</Words>
  <Application>Microsoft Office PowerPoint</Application>
  <PresentationFormat>ワイド画面</PresentationFormat>
  <Paragraphs>447</Paragraphs>
  <Slides>29</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29</vt:i4>
      </vt:variant>
    </vt:vector>
  </HeadingPairs>
  <TitlesOfParts>
    <vt:vector size="35" baseType="lpstr">
      <vt:lpstr>Meiryo UI</vt:lpstr>
      <vt:lpstr>メイリオ</vt:lpstr>
      <vt:lpstr>游ゴシック</vt:lpstr>
      <vt:lpstr>Arial</vt:lpstr>
      <vt:lpstr>Wingdings</vt:lpstr>
      <vt:lpstr>Office テーマ</vt:lpstr>
      <vt:lpstr>投資相談用テンプレート</vt:lpstr>
      <vt:lpstr>PowerPoint プレゼンテーション</vt:lpstr>
      <vt:lpstr>投資検討依頼時の添付資料</vt:lpstr>
      <vt:lpstr>PowerPoint プレゼンテーション</vt:lpstr>
      <vt:lpstr>記載方法について</vt:lpstr>
      <vt:lpstr>（社名）事業計画</vt:lpstr>
      <vt:lpstr>①将来のビジョン</vt:lpstr>
      <vt:lpstr>②課題と解決策</vt:lpstr>
      <vt:lpstr>③ビジネスモデル</vt:lpstr>
      <vt:lpstr>④差別化要因・強み</vt:lpstr>
      <vt:lpstr>⑤競合比較</vt:lpstr>
      <vt:lpstr>⑥成長戦略</vt:lpstr>
      <vt:lpstr>⑦チーム</vt:lpstr>
      <vt:lpstr>⑧市場規模</vt:lpstr>
      <vt:lpstr>⑨事業計画</vt:lpstr>
      <vt:lpstr>⑩資本政策</vt:lpstr>
      <vt:lpstr>PowerPoint プレゼンテーション</vt:lpstr>
      <vt:lpstr> 記載例：架空の事業です （株）イートラベル事業計画</vt:lpstr>
      <vt:lpstr>PowerPoint プレゼンテーション</vt:lpstr>
      <vt:lpstr>②課題と解決策</vt:lpstr>
      <vt:lpstr>③ビジネスモデル</vt:lpstr>
      <vt:lpstr>④差別化要因・強み</vt:lpstr>
      <vt:lpstr>⑤競合比較</vt:lpstr>
      <vt:lpstr>⑥成長戦略</vt:lpstr>
      <vt:lpstr>⑦チーム</vt:lpstr>
      <vt:lpstr>⑧市場規模</vt:lpstr>
      <vt:lpstr>⑨事業計画</vt:lpstr>
      <vt:lpstr>⑩資本政策</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Kazuhiro Kashiwabara</dc:creator>
  <cp:lastModifiedBy>Kazuhiro Kashiwabara</cp:lastModifiedBy>
  <cp:revision>64</cp:revision>
  <dcterms:created xsi:type="dcterms:W3CDTF">2022-06-27T10:17:30Z</dcterms:created>
  <dcterms:modified xsi:type="dcterms:W3CDTF">2022-08-08T01:21:29Z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0x010100AF30CF07110E6E4DABA949797CD37DAA</vt:lpwstr>
  </property>
  <property fmtid="{D5CDD505-2E9C-101B-9397-08002B2CF9AE}" pid="3" name="MediaServiceImageTags">
    <vt:lpwstr/>
  </property>
</Properties>
</file>